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367" r:id="rId2"/>
    <p:sldId id="302" r:id="rId3"/>
    <p:sldId id="368" r:id="rId4"/>
    <p:sldId id="372" r:id="rId5"/>
    <p:sldId id="369" r:id="rId6"/>
    <p:sldId id="349" r:id="rId7"/>
    <p:sldId id="278" r:id="rId8"/>
    <p:sldId id="303" r:id="rId9"/>
    <p:sldId id="362" r:id="rId10"/>
  </p:sldIdLst>
  <p:sldSz cx="12192000" cy="6858000"/>
  <p:notesSz cx="6858000" cy="9144000"/>
  <p:defaultText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BB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14" autoAdjust="0"/>
    <p:restoredTop sz="95268" autoAdjust="0"/>
  </p:normalViewPr>
  <p:slideViewPr>
    <p:cSldViewPr snapToGrid="0">
      <p:cViewPr varScale="1">
        <p:scale>
          <a:sx n="86" d="100"/>
          <a:sy n="86" d="100"/>
        </p:scale>
        <p:origin x="130" y="72"/>
      </p:cViewPr>
      <p:guideLst/>
    </p:cSldViewPr>
  </p:slideViewPr>
  <p:notesTextViewPr>
    <p:cViewPr>
      <p:scale>
        <a:sx n="1" d="1"/>
        <a:sy n="1" d="1"/>
      </p:scale>
      <p:origin x="0" y="0"/>
    </p:cViewPr>
  </p:notesTextViewPr>
  <p:notesViewPr>
    <p:cSldViewPr snapToGrid="0" showGuides="1">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sv-SE" sz="1100"/>
              <a:t>Öl från olika inköpsställen</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60DDE-0C74-499F-9FFB-A9207EDD5278}" type="datetimeFigureOut">
              <a:rPr lang="sv-SE" smtClean="0"/>
              <a:t>2019-05-21</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6ECD5E-2689-4390-8714-732345E836B5}" type="slidenum">
              <a:rPr lang="sv-SE" smtClean="0"/>
              <a:t>‹#›</a:t>
            </a:fld>
            <a:endParaRPr lang="sv-SE"/>
          </a:p>
        </p:txBody>
      </p:sp>
    </p:spTree>
    <p:extLst>
      <p:ext uri="{BB962C8B-B14F-4D97-AF65-F5344CB8AC3E}">
        <p14:creationId xmlns:p14="http://schemas.microsoft.com/office/powerpoint/2010/main" val="4094516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9CDD2-DE2C-4C77-BF72-9CEA2739D376}" type="datetimeFigureOut">
              <a:rPr lang="sv-SE" smtClean="0"/>
              <a:t>2019-05-21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D8DA5-2EB2-4684-99FE-D410D289EEB7}" type="slidenum">
              <a:rPr lang="sv-SE" smtClean="0"/>
              <a:t>‹#›</a:t>
            </a:fld>
            <a:endParaRPr lang="sv-SE"/>
          </a:p>
        </p:txBody>
      </p:sp>
    </p:spTree>
    <p:extLst>
      <p:ext uri="{BB962C8B-B14F-4D97-AF65-F5344CB8AC3E}">
        <p14:creationId xmlns:p14="http://schemas.microsoft.com/office/powerpoint/2010/main" val="880548744"/>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pPr>
              <a:defRPr/>
            </a:pPr>
            <a:fld id="{19DC4DD2-AEDF-4DF8-99A4-D5F0FFD13519}" type="slidenum">
              <a:rPr lang="sv-SE">
                <a:solidFill>
                  <a:prstClr val="black"/>
                </a:solidFill>
              </a:rPr>
              <a:pPr>
                <a:defRPr/>
              </a:pPr>
              <a:t>1</a:t>
            </a:fld>
            <a:endParaRPr lang="sv-SE" dirty="0">
              <a:solidFill>
                <a:prstClr val="black"/>
              </a:solidFill>
            </a:endParaRPr>
          </a:p>
        </p:txBody>
      </p:sp>
    </p:spTree>
    <p:extLst>
      <p:ext uri="{BB962C8B-B14F-4D97-AF65-F5344CB8AC3E}">
        <p14:creationId xmlns:p14="http://schemas.microsoft.com/office/powerpoint/2010/main" val="106606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t>Sweden in </a:t>
            </a:r>
            <a:r>
              <a:rPr lang="sv-SE" sz="1800" dirty="0" err="1"/>
              <a:t>brief</a:t>
            </a:r>
            <a:r>
              <a:rPr lang="sv-SE" sz="1800" dirty="0"/>
              <a:t>– Märta</a:t>
            </a:r>
            <a:endParaRPr lang="sv-SE" sz="2400" dirty="0"/>
          </a:p>
          <a:p>
            <a:r>
              <a:rPr lang="sv-SE" sz="1800" dirty="0"/>
              <a:t>Systembolaget in </a:t>
            </a:r>
            <a:r>
              <a:rPr lang="sv-SE" sz="1800" dirty="0" err="1"/>
              <a:t>brief</a:t>
            </a:r>
            <a:r>
              <a:rPr lang="sv-SE" sz="1800" dirty="0"/>
              <a:t> – Märta</a:t>
            </a:r>
            <a:endParaRPr lang="sv-SE" sz="2400" dirty="0"/>
          </a:p>
          <a:p>
            <a:r>
              <a:rPr lang="sv-SE" sz="1800" dirty="0"/>
              <a:t>Beer trends in Sweden – Märta</a:t>
            </a:r>
            <a:endParaRPr lang="sv-SE" sz="2400" dirty="0"/>
          </a:p>
          <a:p>
            <a:r>
              <a:rPr lang="en-US" sz="1800" dirty="0"/>
              <a:t>How to sell to Systembolaget - Johan</a:t>
            </a:r>
            <a:endParaRPr lang="sv-SE" sz="2400" dirty="0"/>
          </a:p>
          <a:p>
            <a:pPr lvl="2"/>
            <a:r>
              <a:rPr lang="en-US" sz="1500" dirty="0"/>
              <a:t>Distribution</a:t>
            </a:r>
            <a:endParaRPr lang="sv-SE" sz="1900" dirty="0"/>
          </a:p>
          <a:p>
            <a:pPr lvl="2"/>
            <a:r>
              <a:rPr lang="en-US" sz="1500" dirty="0"/>
              <a:t>(Labeling requirements)</a:t>
            </a:r>
            <a:endParaRPr lang="sv-SE" sz="1900" dirty="0"/>
          </a:p>
          <a:p>
            <a:pPr lvl="2"/>
            <a:r>
              <a:rPr lang="en-US" sz="1500" dirty="0"/>
              <a:t>Opportunities for market development </a:t>
            </a:r>
          </a:p>
          <a:p>
            <a:endParaRPr lang="sv-SE" dirty="0"/>
          </a:p>
        </p:txBody>
      </p:sp>
      <p:sp>
        <p:nvSpPr>
          <p:cNvPr id="4" name="Platshållare för bildnummer 3"/>
          <p:cNvSpPr>
            <a:spLocks noGrp="1"/>
          </p:cNvSpPr>
          <p:nvPr>
            <p:ph type="sldNum" sz="quarter" idx="10"/>
          </p:nvPr>
        </p:nvSpPr>
        <p:spPr/>
        <p:txBody>
          <a:bodyPr/>
          <a:lstStyle/>
          <a:p>
            <a:pPr>
              <a:defRPr/>
            </a:pPr>
            <a:fld id="{19DC4DD2-AEDF-4DF8-99A4-D5F0FFD13519}" type="slidenum">
              <a:rPr lang="sv-SE" smtClean="0"/>
              <a:pPr>
                <a:defRPr/>
              </a:pPr>
              <a:t>2</a:t>
            </a:fld>
            <a:endParaRPr lang="sv-SE"/>
          </a:p>
        </p:txBody>
      </p:sp>
    </p:spTree>
    <p:extLst>
      <p:ext uri="{BB962C8B-B14F-4D97-AF65-F5344CB8AC3E}">
        <p14:creationId xmlns:p14="http://schemas.microsoft.com/office/powerpoint/2010/main" val="247189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r-FR" b="1" dirty="0"/>
              <a:t>Total Population:</a:t>
            </a:r>
            <a:r>
              <a:rPr lang="fr-FR" dirty="0"/>
              <a:t> 9 995 000 (2017)</a:t>
            </a:r>
            <a:endParaRPr lang="en-US" b="1" dirty="0"/>
          </a:p>
          <a:p>
            <a:r>
              <a:rPr lang="en-US" b="1" dirty="0"/>
              <a:t>2/3 of Sweden’s land area is covered by forest</a:t>
            </a:r>
          </a:p>
          <a:p>
            <a:r>
              <a:rPr lang="en-US" b="1" dirty="0"/>
              <a:t>The fifth biggest country in Europe (in terms of area)</a:t>
            </a:r>
          </a:p>
          <a:p>
            <a:r>
              <a:rPr lang="en-US" dirty="0"/>
              <a:t>The total land area is 447 435 km</a:t>
            </a:r>
            <a:r>
              <a:rPr lang="en-US" baseline="30000" dirty="0"/>
              <a:t>2 </a:t>
            </a:r>
            <a:r>
              <a:rPr lang="en-US" dirty="0"/>
              <a:t>m but despite that, Sweden has the second lowest population per square kilometer in all of Europe.</a:t>
            </a:r>
          </a:p>
          <a:p>
            <a:endParaRPr lang="sv-SE" dirty="0"/>
          </a:p>
        </p:txBody>
      </p:sp>
      <p:sp>
        <p:nvSpPr>
          <p:cNvPr id="4" name="Platshållare för bildnummer 3"/>
          <p:cNvSpPr>
            <a:spLocks noGrp="1"/>
          </p:cNvSpPr>
          <p:nvPr>
            <p:ph type="sldNum" sz="quarter" idx="5"/>
          </p:nvPr>
        </p:nvSpPr>
        <p:spPr/>
        <p:txBody>
          <a:bodyPr/>
          <a:lstStyle/>
          <a:p>
            <a:fld id="{9FED8DA5-2EB2-4684-99FE-D410D289EEB7}" type="slidenum">
              <a:rPr lang="sv-SE" smtClean="0"/>
              <a:t>3</a:t>
            </a:fld>
            <a:endParaRPr lang="sv-SE"/>
          </a:p>
        </p:txBody>
      </p:sp>
    </p:spTree>
    <p:extLst>
      <p:ext uri="{BB962C8B-B14F-4D97-AF65-F5344CB8AC3E}">
        <p14:creationId xmlns:p14="http://schemas.microsoft.com/office/powerpoint/2010/main" val="269580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 </a:t>
            </a:r>
            <a:r>
              <a:rPr lang="sv-SE" dirty="0" err="1"/>
              <a:t>reduce</a:t>
            </a:r>
            <a:r>
              <a:rPr lang="sv-SE" dirty="0"/>
              <a:t> the </a:t>
            </a:r>
            <a:r>
              <a:rPr lang="sv-SE" dirty="0" err="1"/>
              <a:t>harmful</a:t>
            </a:r>
            <a:r>
              <a:rPr lang="sv-SE" dirty="0"/>
              <a:t> </a:t>
            </a:r>
            <a:r>
              <a:rPr lang="sv-SE" dirty="0" err="1"/>
              <a:t>effects</a:t>
            </a:r>
            <a:r>
              <a:rPr lang="sv-SE" dirty="0"/>
              <a:t> </a:t>
            </a:r>
            <a:r>
              <a:rPr lang="sv-SE" dirty="0" err="1"/>
              <a:t>of</a:t>
            </a:r>
            <a:r>
              <a:rPr lang="sv-SE" dirty="0"/>
              <a:t> </a:t>
            </a:r>
            <a:r>
              <a:rPr lang="sv-SE" dirty="0" err="1"/>
              <a:t>alcohol</a:t>
            </a:r>
            <a:r>
              <a:rPr lang="sv-SE" dirty="0"/>
              <a:t>. By </a:t>
            </a:r>
            <a:r>
              <a:rPr lang="sv-SE" dirty="0" err="1"/>
              <a:t>taxes</a:t>
            </a:r>
            <a:r>
              <a:rPr lang="sv-SE" dirty="0"/>
              <a:t>  (Swedish tax </a:t>
            </a:r>
            <a:r>
              <a:rPr lang="sv-SE" dirty="0" err="1"/>
              <a:t>authorities</a:t>
            </a:r>
            <a:r>
              <a:rPr lang="sv-SE" dirty="0"/>
              <a:t>) and by  </a:t>
            </a:r>
            <a:r>
              <a:rPr lang="sv-SE" dirty="0" err="1"/>
              <a:t>availability</a:t>
            </a:r>
            <a:r>
              <a:rPr lang="sv-SE" dirty="0"/>
              <a:t> (SB)</a:t>
            </a:r>
          </a:p>
        </p:txBody>
      </p:sp>
      <p:sp>
        <p:nvSpPr>
          <p:cNvPr id="4" name="Platshållare för bildnummer 3"/>
          <p:cNvSpPr>
            <a:spLocks noGrp="1"/>
          </p:cNvSpPr>
          <p:nvPr>
            <p:ph type="sldNum" sz="quarter" idx="5"/>
          </p:nvPr>
        </p:nvSpPr>
        <p:spPr/>
        <p:txBody>
          <a:bodyPr/>
          <a:lstStyle/>
          <a:p>
            <a:fld id="{9FED8DA5-2EB2-4684-99FE-D410D289EEB7}" type="slidenum">
              <a:rPr lang="sv-SE" smtClean="0"/>
              <a:t>4</a:t>
            </a:fld>
            <a:endParaRPr lang="sv-SE"/>
          </a:p>
        </p:txBody>
      </p:sp>
    </p:spTree>
    <p:extLst>
      <p:ext uri="{BB962C8B-B14F-4D97-AF65-F5344CB8AC3E}">
        <p14:creationId xmlns:p14="http://schemas.microsoft.com/office/powerpoint/2010/main" val="3523703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Numerous</a:t>
            </a:r>
            <a:r>
              <a:rPr lang="sv-SE" dirty="0"/>
              <a:t> trends.</a:t>
            </a:r>
          </a:p>
          <a:p>
            <a:r>
              <a:rPr lang="sv-SE" dirty="0"/>
              <a:t>33 </a:t>
            </a:r>
            <a:r>
              <a:rPr lang="sv-SE" dirty="0" err="1"/>
              <a:t>breweries</a:t>
            </a:r>
            <a:r>
              <a:rPr lang="sv-SE" dirty="0"/>
              <a:t> per million </a:t>
            </a:r>
            <a:r>
              <a:rPr lang="sv-SE" dirty="0" err="1"/>
              <a:t>inhabitants</a:t>
            </a:r>
            <a:r>
              <a:rPr lang="sv-SE" dirty="0"/>
              <a:t>. As far as </a:t>
            </a:r>
            <a:r>
              <a:rPr lang="sv-SE" dirty="0" err="1"/>
              <a:t>we</a:t>
            </a:r>
            <a:r>
              <a:rPr lang="sv-SE" dirty="0"/>
              <a:t> </a:t>
            </a:r>
            <a:r>
              <a:rPr lang="sv-SE" dirty="0" err="1"/>
              <a:t>know</a:t>
            </a:r>
            <a:r>
              <a:rPr lang="sv-SE" dirty="0"/>
              <a:t>: ett av världens mest bryggeritäta länder.  </a:t>
            </a:r>
          </a:p>
          <a:p>
            <a:r>
              <a:rPr lang="sv-SE" dirty="0"/>
              <a:t>From 10 </a:t>
            </a:r>
            <a:r>
              <a:rPr lang="sv-SE" dirty="0" err="1"/>
              <a:t>breweries</a:t>
            </a:r>
            <a:r>
              <a:rPr lang="sv-SE" dirty="0"/>
              <a:t> 10 </a:t>
            </a:r>
            <a:r>
              <a:rPr lang="sv-SE" dirty="0" err="1"/>
              <a:t>years</a:t>
            </a:r>
            <a:r>
              <a:rPr lang="sv-SE" dirty="0"/>
              <a:t> </a:t>
            </a:r>
            <a:r>
              <a:rPr lang="sv-SE" dirty="0" err="1"/>
              <a:t>ago</a:t>
            </a:r>
            <a:r>
              <a:rPr lang="sv-SE" dirty="0"/>
              <a:t> to 340 2018. </a:t>
            </a:r>
          </a:p>
        </p:txBody>
      </p:sp>
      <p:sp>
        <p:nvSpPr>
          <p:cNvPr id="4" name="Platshållare för bildnummer 3"/>
          <p:cNvSpPr>
            <a:spLocks noGrp="1"/>
          </p:cNvSpPr>
          <p:nvPr>
            <p:ph type="sldNum" sz="quarter" idx="5"/>
          </p:nvPr>
        </p:nvSpPr>
        <p:spPr/>
        <p:txBody>
          <a:bodyPr/>
          <a:lstStyle/>
          <a:p>
            <a:fld id="{9FED8DA5-2EB2-4684-99FE-D410D289EEB7}" type="slidenum">
              <a:rPr lang="sv-SE" smtClean="0"/>
              <a:t>5</a:t>
            </a:fld>
            <a:endParaRPr lang="sv-SE"/>
          </a:p>
        </p:txBody>
      </p:sp>
    </p:spTree>
    <p:extLst>
      <p:ext uri="{BB962C8B-B14F-4D97-AF65-F5344CB8AC3E}">
        <p14:creationId xmlns:p14="http://schemas.microsoft.com/office/powerpoint/2010/main" val="2899563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493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sv-SE" dirty="0">
                <a:ea typeface="MS PGothic" charset="-128"/>
              </a:rPr>
              <a:t>We want to ensure that the products our customers buy are of the best possible quality and that they can always feel safe with the products they buy from Systembolaget. Numerous suppliers are given the opportunity, based on the requests for tender that we send out, to compete in the blind tastings that ultimately determine the products we buy in and display on our shelves. The competition is tough and it is important to us that our suppliers can rest assured that the product that won the blind tasting did so on a level playing field. Our purchasing process is a transparent one in which all suppliers, producers and brands are treated the same – one of the most important principles of </a:t>
            </a:r>
            <a:r>
              <a:rPr lang="en-GB" altLang="sv-SE" dirty="0" err="1">
                <a:ea typeface="MS PGothic" charset="-128"/>
              </a:rPr>
              <a:t>Systembolaget’s</a:t>
            </a:r>
            <a:r>
              <a:rPr lang="en-GB" altLang="sv-SE" dirty="0">
                <a:ea typeface="MS PGothic" charset="-128"/>
              </a:rPr>
              <a:t> operations. Every year, Systembolaget produces a launch plan that determines the types of drinks we will be looking for in our requests for tender. </a:t>
            </a:r>
          </a:p>
          <a:p>
            <a:pPr eaLnBrk="1" hangingPunct="1">
              <a:spcBef>
                <a:spcPct val="0"/>
              </a:spcBef>
            </a:pPr>
            <a:r>
              <a:rPr lang="en-GB" altLang="sv-SE" dirty="0">
                <a:ea typeface="MS PGothic" charset="-128"/>
              </a:rPr>
              <a:t> </a:t>
            </a:r>
          </a:p>
          <a:p>
            <a:pPr eaLnBrk="1" hangingPunct="1">
              <a:spcBef>
                <a:spcPct val="0"/>
              </a:spcBef>
            </a:pPr>
            <a:r>
              <a:rPr lang="en-GB" altLang="sv-SE" dirty="0">
                <a:ea typeface="MS PGothic" charset="-128"/>
              </a:rPr>
              <a:t>1-3. The launch plans are based on external analyses and overall offering strategies. </a:t>
            </a:r>
          </a:p>
          <a:p>
            <a:pPr eaLnBrk="1" hangingPunct="1">
              <a:spcBef>
                <a:spcPct val="0"/>
              </a:spcBef>
            </a:pPr>
            <a:r>
              <a:rPr lang="en-GB" altLang="sv-SE" dirty="0">
                <a:ea typeface="MS PGothic" charset="-128"/>
              </a:rPr>
              <a:t>4. We then issue a request for tender to drinks suppliers for each launch, specifying the types of drinks for which we are looking. Interested suppliers respond to the request for tender, after which we process all of the responses. </a:t>
            </a:r>
          </a:p>
          <a:p>
            <a:pPr eaLnBrk="1" hangingPunct="1">
              <a:spcBef>
                <a:spcPct val="0"/>
              </a:spcBef>
            </a:pPr>
            <a:r>
              <a:rPr lang="en-GB" altLang="sv-SE" dirty="0">
                <a:ea typeface="MS PGothic" charset="-128"/>
              </a:rPr>
              <a:t>5. We then, based on the tenders, request product samples that are blind tasted by a tasting panel that reviews all of the drinks tendered. </a:t>
            </a:r>
          </a:p>
          <a:p>
            <a:pPr eaLnBrk="1" hangingPunct="1">
              <a:spcBef>
                <a:spcPct val="0"/>
              </a:spcBef>
            </a:pPr>
            <a:r>
              <a:rPr lang="en-GB" altLang="sv-SE" dirty="0">
                <a:ea typeface="MS PGothic" charset="-128"/>
              </a:rPr>
              <a:t>6. The next step is a comprehensive quality control process in which we carry out chemical analyses of the drinks in our own laboratory. </a:t>
            </a:r>
          </a:p>
          <a:p>
            <a:pPr eaLnBrk="1" hangingPunct="1">
              <a:spcBef>
                <a:spcPct val="0"/>
              </a:spcBef>
            </a:pPr>
            <a:r>
              <a:rPr lang="en-GB" altLang="sv-SE" dirty="0">
                <a:ea typeface="MS PGothic" charset="-128"/>
              </a:rPr>
              <a:t>7. Before being launched in the stores, the drinks are tested again, both by a tasting panel and in the laboratory. This is to ensure that the drink delivered to us is genuinely of the same quality and tastes the same as the one that won the blind tasting (point 5). This is when the drink is assigned its taste description that will be displayed on the shelves in store and on the systembolaget.se website. </a:t>
            </a:r>
          </a:p>
          <a:p>
            <a:pPr eaLnBrk="1" hangingPunct="1">
              <a:spcBef>
                <a:spcPct val="0"/>
              </a:spcBef>
            </a:pPr>
            <a:r>
              <a:rPr lang="en-GB" altLang="sv-SE" dirty="0">
                <a:ea typeface="MS PGothic" charset="-128"/>
              </a:rPr>
              <a:t>8. The drinks are ready to go on sale. </a:t>
            </a:r>
          </a:p>
          <a:p>
            <a:pPr eaLnBrk="1" hangingPunct="1">
              <a:spcBef>
                <a:spcPct val="0"/>
              </a:spcBef>
            </a:pPr>
            <a:endParaRPr lang="en-GB" altLang="sv-SE" dirty="0">
              <a:ea typeface="MS PGothic" charset="-128"/>
            </a:endParaRPr>
          </a:p>
        </p:txBody>
      </p:sp>
      <p:sp>
        <p:nvSpPr>
          <p:cNvPr id="12493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912813" eaLnBrk="0" fontAlgn="base" hangingPunct="0">
              <a:spcBef>
                <a:spcPct val="0"/>
              </a:spcBef>
              <a:spcAft>
                <a:spcPct val="0"/>
              </a:spcAft>
              <a:defRPr>
                <a:solidFill>
                  <a:schemeClr val="tx1"/>
                </a:solidFill>
                <a:latin typeface="Arial" charset="0"/>
                <a:ea typeface="MS PGothic" charset="-128"/>
              </a:defRPr>
            </a:lvl6pPr>
            <a:lvl7pPr marL="2971800" indent="-228600" defTabSz="912813" eaLnBrk="0" fontAlgn="base" hangingPunct="0">
              <a:spcBef>
                <a:spcPct val="0"/>
              </a:spcBef>
              <a:spcAft>
                <a:spcPct val="0"/>
              </a:spcAft>
              <a:defRPr>
                <a:solidFill>
                  <a:schemeClr val="tx1"/>
                </a:solidFill>
                <a:latin typeface="Arial" charset="0"/>
                <a:ea typeface="MS PGothic" charset="-128"/>
              </a:defRPr>
            </a:lvl7pPr>
            <a:lvl8pPr marL="3429000" indent="-228600" defTabSz="912813" eaLnBrk="0" fontAlgn="base" hangingPunct="0">
              <a:spcBef>
                <a:spcPct val="0"/>
              </a:spcBef>
              <a:spcAft>
                <a:spcPct val="0"/>
              </a:spcAft>
              <a:defRPr>
                <a:solidFill>
                  <a:schemeClr val="tx1"/>
                </a:solidFill>
                <a:latin typeface="Arial" charset="0"/>
                <a:ea typeface="MS PGothic" charset="-128"/>
              </a:defRPr>
            </a:lvl8pPr>
            <a:lvl9pPr marL="3886200" indent="-228600" defTabSz="912813" eaLnBrk="0" fontAlgn="base" hangingPunct="0">
              <a:spcBef>
                <a:spcPct val="0"/>
              </a:spcBef>
              <a:spcAft>
                <a:spcPct val="0"/>
              </a:spcAft>
              <a:defRPr>
                <a:solidFill>
                  <a:schemeClr val="tx1"/>
                </a:solidFill>
                <a:latin typeface="Arial" charset="0"/>
                <a:ea typeface="MS PGothic" charset="-128"/>
              </a:defRPr>
            </a:lvl9pPr>
          </a:lstStyle>
          <a:p>
            <a:fld id="{3D77D76E-99CF-414B-BCAE-FAF221838C81}" type="slidenum">
              <a:rPr lang="sv-SE" altLang="sv-SE"/>
              <a:pPr/>
              <a:t>6</a:t>
            </a:fld>
            <a:endParaRPr lang="sv-SE" altLang="sv-SE"/>
          </a:p>
        </p:txBody>
      </p:sp>
    </p:spTree>
    <p:extLst>
      <p:ext uri="{BB962C8B-B14F-4D97-AF65-F5344CB8AC3E}">
        <p14:creationId xmlns:p14="http://schemas.microsoft.com/office/powerpoint/2010/main" val="3432735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3289C-5A2D-4307-A59C-AE3F0217DA32}" type="slidenum">
              <a:rPr lang="sv-SE">
                <a:solidFill>
                  <a:prstClr val="black"/>
                </a:solidFill>
              </a:rPr>
              <a:pPr/>
              <a:t>7</a:t>
            </a:fld>
            <a:endParaRPr lang="sv-SE">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sv-SE" dirty="0"/>
              <a:t>Offertprovning</a:t>
            </a:r>
          </a:p>
        </p:txBody>
      </p:sp>
    </p:spTree>
    <p:extLst>
      <p:ext uri="{BB962C8B-B14F-4D97-AF65-F5344CB8AC3E}">
        <p14:creationId xmlns:p14="http://schemas.microsoft.com/office/powerpoint/2010/main" val="266142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err="1">
                <a:cs typeface="Calibri"/>
              </a:rPr>
              <a:t>Almost</a:t>
            </a:r>
            <a:r>
              <a:rPr lang="sv-SE" sz="1200" dirty="0">
                <a:cs typeface="Calibri"/>
              </a:rPr>
              <a:t> 1200 </a:t>
            </a:r>
            <a:r>
              <a:rPr lang="sv-SE" sz="1200" dirty="0" err="1">
                <a:cs typeface="Calibri"/>
              </a:rPr>
              <a:t>registered</a:t>
            </a:r>
            <a:r>
              <a:rPr lang="sv-SE" sz="1200" dirty="0">
                <a:cs typeface="Calibri"/>
              </a:rPr>
              <a:t> </a:t>
            </a:r>
            <a:r>
              <a:rPr lang="sv-SE" sz="1200" dirty="0" err="1">
                <a:cs typeface="Calibri"/>
              </a:rPr>
              <a:t>suppliers</a:t>
            </a:r>
            <a:r>
              <a:rPr lang="sv-SE" sz="1200" dirty="0">
                <a:cs typeface="Calibri"/>
              </a:rPr>
              <a:t>, 795 </a:t>
            </a:r>
            <a:r>
              <a:rPr lang="sv-SE" sz="1200" dirty="0" err="1">
                <a:cs typeface="Calibri"/>
              </a:rPr>
              <a:t>active</a:t>
            </a:r>
            <a:endParaRPr lang="sv-SE" sz="1200" dirty="0"/>
          </a:p>
          <a:p>
            <a:endParaRPr lang="sv-SE" baseline="0" dirty="0"/>
          </a:p>
        </p:txBody>
      </p:sp>
      <p:sp>
        <p:nvSpPr>
          <p:cNvPr id="4" name="Platshållare för bildnummer 3"/>
          <p:cNvSpPr>
            <a:spLocks noGrp="1"/>
          </p:cNvSpPr>
          <p:nvPr>
            <p:ph type="sldNum" sz="quarter" idx="10"/>
          </p:nvPr>
        </p:nvSpPr>
        <p:spPr/>
        <p:txBody>
          <a:bodyPr/>
          <a:lstStyle/>
          <a:p>
            <a:pPr>
              <a:defRPr/>
            </a:pPr>
            <a:fld id="{19DC4DD2-AEDF-4DF8-99A4-D5F0FFD13519}" type="slidenum">
              <a:rPr lang="sv-SE" smtClean="0"/>
              <a:pPr>
                <a:defRPr/>
              </a:pPr>
              <a:t>8</a:t>
            </a:fld>
            <a:endParaRPr lang="sv-SE"/>
          </a:p>
        </p:txBody>
      </p:sp>
    </p:spTree>
    <p:extLst>
      <p:ext uri="{BB962C8B-B14F-4D97-AF65-F5344CB8AC3E}">
        <p14:creationId xmlns:p14="http://schemas.microsoft.com/office/powerpoint/2010/main" val="2265799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300" dirty="0"/>
              <a:t>Our 2-depot distribution system gives customers access to a bigger range than they have had via the agent store. So basically as a customer you have access to the whole</a:t>
            </a:r>
            <a:r>
              <a:rPr lang="en-GB" sz="1300" baseline="0" dirty="0"/>
              <a:t> ordering assortment and fixed assortment that is not available in your store – for free. </a:t>
            </a:r>
            <a:endParaRPr lang="en-GB" sz="1300" dirty="0"/>
          </a:p>
          <a:p>
            <a:endParaRPr lang="en-GB" sz="1300" dirty="0"/>
          </a:p>
          <a:p>
            <a:r>
              <a:rPr lang="en-GB" sz="1300" dirty="0"/>
              <a:t>We get a few questions</a:t>
            </a:r>
            <a:r>
              <a:rPr lang="en-GB" sz="1300" baseline="0" dirty="0"/>
              <a:t> about if we have cold storage in store – we </a:t>
            </a:r>
            <a:r>
              <a:rPr lang="en-GB" sz="1300" baseline="0" dirty="0" err="1"/>
              <a:t>havn’t</a:t>
            </a:r>
            <a:r>
              <a:rPr lang="en-GB" sz="1300" baseline="0" dirty="0"/>
              <a:t>. Mainly because since we are brand neutral we would have to have all our beers stored cold and that would also probably increase the immediate consumption of the alcohol which is against our mission. </a:t>
            </a:r>
          </a:p>
          <a:p>
            <a:endParaRPr lang="en-GB" sz="1300" baseline="0" dirty="0"/>
          </a:p>
          <a:p>
            <a:r>
              <a:rPr lang="en-GB" sz="1300" baseline="0" dirty="0"/>
              <a:t>However, since we are a Nordic country we naturally have cold transport 6 months a year… </a:t>
            </a:r>
            <a:endParaRPr lang="en-GB" sz="1300" dirty="0"/>
          </a:p>
        </p:txBody>
      </p:sp>
      <p:sp>
        <p:nvSpPr>
          <p:cNvPr id="4" name="Platshållare för bildnummer 3"/>
          <p:cNvSpPr>
            <a:spLocks noGrp="1"/>
          </p:cNvSpPr>
          <p:nvPr>
            <p:ph type="sldNum" sz="quarter" idx="10"/>
          </p:nvPr>
        </p:nvSpPr>
        <p:spPr/>
        <p:txBody>
          <a:bodyPr/>
          <a:lstStyle/>
          <a:p>
            <a:fld id="{6BD9295E-ECD7-4810-9D2D-2611D34A662B}" type="slidenum">
              <a:rPr lang="sv-SE" smtClean="0"/>
              <a:pPr/>
              <a:t>9</a:t>
            </a:fld>
            <a:endParaRPr lang="sv-SE"/>
          </a:p>
        </p:txBody>
      </p:sp>
    </p:spTree>
    <p:extLst>
      <p:ext uri="{BB962C8B-B14F-4D97-AF65-F5344CB8AC3E}">
        <p14:creationId xmlns:p14="http://schemas.microsoft.com/office/powerpoint/2010/main" val="839430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D51CC6A-7ECF-4413-A361-0F0DFCE956DB}" type="datetime1">
              <a:rPr lang="sv-SE" smtClean="0"/>
              <a:t>2019-05-21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8EC690-4205-452D-8738-44AC2C0A25D9}" type="slidenum">
              <a:rPr lang="sv-SE" smtClean="0"/>
              <a:t>‹#›</a:t>
            </a:fld>
            <a:endParaRPr lang="sv-SE"/>
          </a:p>
        </p:txBody>
      </p:sp>
      <p:pic>
        <p:nvPicPr>
          <p:cNvPr id="2" name="Bildobjekt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18231" y="2878580"/>
            <a:ext cx="1955538" cy="1100839"/>
          </a:xfrm>
          <a:prstGeom prst="rect">
            <a:avLst/>
          </a:prstGeom>
        </p:spPr>
      </p:pic>
    </p:spTree>
    <p:extLst>
      <p:ext uri="{BB962C8B-B14F-4D97-AF65-F5344CB8AC3E}">
        <p14:creationId xmlns:p14="http://schemas.microsoft.com/office/powerpoint/2010/main" val="2249174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sida 6">
    <p:bg>
      <p:bgPr>
        <a:solidFill>
          <a:srgbClr val="F4C3CC"/>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42913" y="1371600"/>
            <a:ext cx="11293199" cy="2057400"/>
          </a:xfrm>
          <a:noFill/>
        </p:spPr>
        <p:txBody>
          <a:bodyPr tIns="0" bIns="0" anchor="t" anchorCtr="0">
            <a:normAutofit/>
          </a:bodyPr>
          <a:lstStyle>
            <a:lvl1pPr algn="l">
              <a:defRPr sz="4200"/>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22CD225B-9603-414B-BEF3-2FCF810FCE42}" type="datetime1">
              <a:rPr lang="sv-SE" smtClean="0"/>
              <a:t>2019-05-21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5825734" y="6493921"/>
            <a:ext cx="540000" cy="108000"/>
          </a:xfrm>
        </p:spPr>
        <p:txBody>
          <a:bodyPr/>
          <a:lstStyle/>
          <a:p>
            <a:fld id="{328EC690-4205-452D-8738-44AC2C0A25D9}" type="slidenum">
              <a:rPr lang="sv-SE" smtClean="0"/>
              <a:t>‹#›</a:t>
            </a:fld>
            <a:endParaRPr lang="sv-SE"/>
          </a:p>
        </p:txBody>
      </p:sp>
    </p:spTree>
    <p:extLst>
      <p:ext uri="{BB962C8B-B14F-4D97-AF65-F5344CB8AC3E}">
        <p14:creationId xmlns:p14="http://schemas.microsoft.com/office/powerpoint/2010/main" val="363632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sida 7">
    <p:bg>
      <p:bgPr>
        <a:solidFill>
          <a:srgbClr val="DEBED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42913" y="1371600"/>
            <a:ext cx="11293199" cy="2057400"/>
          </a:xfrm>
          <a:noFill/>
        </p:spPr>
        <p:txBody>
          <a:bodyPr tIns="0" bIns="0" anchor="t" anchorCtr="0">
            <a:normAutofit/>
          </a:bodyPr>
          <a:lstStyle>
            <a:lvl1pPr algn="l">
              <a:defRPr sz="4200"/>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A424F8E3-C6F2-4412-A30E-FB3E0E65714D}" type="datetime1">
              <a:rPr lang="sv-SE" smtClean="0"/>
              <a:t>2019-05-21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5825734" y="6493921"/>
            <a:ext cx="540000" cy="108000"/>
          </a:xfrm>
        </p:spPr>
        <p:txBody>
          <a:bodyPr/>
          <a:lstStyle/>
          <a:p>
            <a:fld id="{328EC690-4205-452D-8738-44AC2C0A25D9}" type="slidenum">
              <a:rPr lang="sv-SE" smtClean="0"/>
              <a:t>‹#›</a:t>
            </a:fld>
            <a:endParaRPr lang="sv-SE"/>
          </a:p>
        </p:txBody>
      </p:sp>
    </p:spTree>
    <p:extLst>
      <p:ext uri="{BB962C8B-B14F-4D97-AF65-F5344CB8AC3E}">
        <p14:creationId xmlns:p14="http://schemas.microsoft.com/office/powerpoint/2010/main" val="3721378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sida 8">
    <p:bg>
      <p:bgPr>
        <a:solidFill>
          <a:srgbClr val="D0D0C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42913" y="1371600"/>
            <a:ext cx="11293199" cy="2057400"/>
          </a:xfrm>
          <a:noFill/>
        </p:spPr>
        <p:txBody>
          <a:bodyPr tIns="0" bIns="0" anchor="t" anchorCtr="0">
            <a:normAutofit/>
          </a:bodyPr>
          <a:lstStyle>
            <a:lvl1pPr algn="l">
              <a:defRPr sz="4200">
                <a:solidFill>
                  <a:schemeClr val="tx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FD1D3623-ACF9-463C-87E1-89422EA4017C}" type="datetime1">
              <a:rPr lang="sv-SE" smtClean="0"/>
              <a:t>2019-05-21</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a:xfrm>
            <a:off x="5825734" y="6493921"/>
            <a:ext cx="540000" cy="108000"/>
          </a:xfrm>
        </p:spPr>
        <p:txBody>
          <a:bodyPr/>
          <a:lstStyle>
            <a:lvl1pPr>
              <a:defRPr>
                <a:solidFill>
                  <a:schemeClr val="tx1"/>
                </a:solidFill>
              </a:defRPr>
            </a:lvl1pPr>
          </a:lstStyle>
          <a:p>
            <a:fld id="{328EC690-4205-452D-8738-44AC2C0A25D9}" type="slidenum">
              <a:rPr lang="sv-SE" smtClean="0"/>
              <a:pPr/>
              <a:t>‹#›</a:t>
            </a:fld>
            <a:endParaRPr lang="sv-SE"/>
          </a:p>
        </p:txBody>
      </p:sp>
    </p:spTree>
    <p:extLst>
      <p:ext uri="{BB962C8B-B14F-4D97-AF65-F5344CB8AC3E}">
        <p14:creationId xmlns:p14="http://schemas.microsoft.com/office/powerpoint/2010/main" val="1470076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nyheter">
    <p:bg>
      <p:bgPr>
        <a:solidFill>
          <a:srgbClr val="FF9D6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42913" y="1371600"/>
            <a:ext cx="11293199" cy="2057400"/>
          </a:xfrm>
          <a:noFill/>
        </p:spPr>
        <p:txBody>
          <a:bodyPr tIns="0" bIns="0" anchor="t" anchorCtr="0">
            <a:normAutofit/>
          </a:bodyPr>
          <a:lstStyle>
            <a:lvl1pPr algn="l">
              <a:defRPr sz="4200"/>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0409AF75-514A-490F-9E2E-12F75A5033A0}" type="datetime1">
              <a:rPr lang="sv-SE" smtClean="0"/>
              <a:t>2019-05-21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5825734" y="6493921"/>
            <a:ext cx="540000" cy="108000"/>
          </a:xfrm>
        </p:spPr>
        <p:txBody>
          <a:bodyPr/>
          <a:lstStyle/>
          <a:p>
            <a:fld id="{328EC690-4205-452D-8738-44AC2C0A25D9}" type="slidenum">
              <a:rPr lang="sv-SE" smtClean="0"/>
              <a:t>‹#›</a:t>
            </a:fld>
            <a:endParaRPr lang="sv-SE"/>
          </a:p>
        </p:txBody>
      </p:sp>
    </p:spTree>
    <p:extLst>
      <p:ext uri="{BB962C8B-B14F-4D97-AF65-F5344CB8AC3E}">
        <p14:creationId xmlns:p14="http://schemas.microsoft.com/office/powerpoint/2010/main" val="1483739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ast ekologiskt">
    <p:bg>
      <p:bgPr>
        <a:solidFill>
          <a:srgbClr val="5CAA7F"/>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42913" y="1371600"/>
            <a:ext cx="11293200" cy="2057400"/>
          </a:xfrm>
          <a:noFill/>
        </p:spPr>
        <p:txBody>
          <a:bodyPr tIns="0" bIns="0" anchor="t" anchorCtr="0">
            <a:normAutofit/>
          </a:bodyPr>
          <a:lstStyle>
            <a:lvl1pPr algn="l">
              <a:defRPr sz="4200">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64AE426B-7147-4FE1-BB34-D4A7EF12446D}" type="datetime1">
              <a:rPr lang="sv-SE" smtClean="0"/>
              <a:t>2019-05-21</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p:cNvSpPr>
            <a:spLocks noGrp="1"/>
          </p:cNvSpPr>
          <p:nvPr>
            <p:ph type="sldNum" sz="quarter" idx="12"/>
          </p:nvPr>
        </p:nvSpPr>
        <p:spPr>
          <a:xfrm>
            <a:off x="5825734" y="6493921"/>
            <a:ext cx="540000" cy="108000"/>
          </a:xfrm>
        </p:spPr>
        <p:txBody>
          <a:bodyPr/>
          <a:lstStyle>
            <a:lvl1pPr>
              <a:defRPr>
                <a:solidFill>
                  <a:schemeClr val="bg1"/>
                </a:solidFill>
              </a:defRPr>
            </a:lvl1pPr>
          </a:lstStyle>
          <a:p>
            <a:fld id="{328EC690-4205-452D-8738-44AC2C0A25D9}" type="slidenum">
              <a:rPr lang="sv-SE" smtClean="0"/>
              <a:pPr/>
              <a:t>‹#›</a:t>
            </a:fld>
            <a:endParaRPr lang="sv-SE"/>
          </a:p>
        </p:txBody>
      </p:sp>
    </p:spTree>
    <p:extLst>
      <p:ext uri="{BB962C8B-B14F-4D97-AF65-F5344CB8AC3E}">
        <p14:creationId xmlns:p14="http://schemas.microsoft.com/office/powerpoint/2010/main" val="2102158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vå delar Kort rubrik enradig">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0001" y="555626"/>
            <a:ext cx="5645999" cy="1008000"/>
          </a:xfrm>
        </p:spPr>
        <p:txBody>
          <a:bodyPr/>
          <a:lstStyle/>
          <a:p>
            <a:r>
              <a:rPr lang="sv-SE"/>
              <a:t>Klicka här för att ändra mall för rubrikformat</a:t>
            </a:r>
            <a:endParaRPr lang="sv-SE" dirty="0"/>
          </a:p>
        </p:txBody>
      </p:sp>
      <p:sp>
        <p:nvSpPr>
          <p:cNvPr id="5" name="Platshållare för datum 4"/>
          <p:cNvSpPr>
            <a:spLocks noGrp="1"/>
          </p:cNvSpPr>
          <p:nvPr>
            <p:ph type="dt" sz="half" idx="10"/>
          </p:nvPr>
        </p:nvSpPr>
        <p:spPr/>
        <p:txBody>
          <a:bodyPr/>
          <a:lstStyle/>
          <a:p>
            <a:fld id="{0B4FF020-79BB-4CDF-9688-0A1B2E293496}" type="datetime1">
              <a:rPr lang="sv-SE" smtClean="0"/>
              <a:t>2019-05-21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a:p>
        </p:txBody>
      </p:sp>
      <p:sp>
        <p:nvSpPr>
          <p:cNvPr id="8" name="Platshållare för text 7"/>
          <p:cNvSpPr>
            <a:spLocks noGrp="1"/>
          </p:cNvSpPr>
          <p:nvPr>
            <p:ph type="body" sz="quarter" idx="14"/>
          </p:nvPr>
        </p:nvSpPr>
        <p:spPr>
          <a:xfrm>
            <a:off x="450000" y="1647683"/>
            <a:ext cx="5399999" cy="432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bild 3"/>
          <p:cNvSpPr>
            <a:spLocks noGrp="1"/>
          </p:cNvSpPr>
          <p:nvPr>
            <p:ph type="pic" sz="quarter" idx="17" hasCustomPrompt="1"/>
          </p:nvPr>
        </p:nvSpPr>
        <p:spPr>
          <a:xfrm>
            <a:off x="6191250" y="657225"/>
            <a:ext cx="5543550" cy="5148000"/>
          </a:xfrm>
        </p:spPr>
        <p:txBody>
          <a:bodyPr/>
          <a:lstStyle>
            <a:lvl1pPr marL="0" indent="0">
              <a:buNone/>
              <a:defRPr baseline="0"/>
            </a:lvl1pPr>
          </a:lstStyle>
          <a:p>
            <a:r>
              <a:rPr lang="sv-SE" dirty="0"/>
              <a:t>Klicka på ikonen för att infoga bild.</a:t>
            </a:r>
          </a:p>
        </p:txBody>
      </p:sp>
    </p:spTree>
    <p:extLst>
      <p:ext uri="{BB962C8B-B14F-4D97-AF65-F5344CB8AC3E}">
        <p14:creationId xmlns:p14="http://schemas.microsoft.com/office/powerpoint/2010/main" val="1496005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vå delar Kort rubrik tvåradig">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0001" y="555625"/>
            <a:ext cx="5399998" cy="1260000"/>
          </a:xfrm>
        </p:spPr>
        <p:txBody>
          <a:bodyPr/>
          <a:lstStyle/>
          <a:p>
            <a:r>
              <a:rPr lang="sv-SE"/>
              <a:t>Klicka här för att ändra mall för rubrikformat</a:t>
            </a:r>
            <a:endParaRPr lang="sv-SE" dirty="0"/>
          </a:p>
        </p:txBody>
      </p:sp>
      <p:sp>
        <p:nvSpPr>
          <p:cNvPr id="5" name="Platshållare för datum 4"/>
          <p:cNvSpPr>
            <a:spLocks noGrp="1"/>
          </p:cNvSpPr>
          <p:nvPr>
            <p:ph type="dt" sz="half" idx="10"/>
          </p:nvPr>
        </p:nvSpPr>
        <p:spPr/>
        <p:txBody>
          <a:bodyPr/>
          <a:lstStyle/>
          <a:p>
            <a:fld id="{D3184669-458D-4DDF-AEDD-37C9FF966262}" type="datetime1">
              <a:rPr lang="sv-SE" smtClean="0"/>
              <a:t>2019-05-21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a:p>
        </p:txBody>
      </p:sp>
      <p:sp>
        <p:nvSpPr>
          <p:cNvPr id="8" name="Platshållare för text 7"/>
          <p:cNvSpPr>
            <a:spLocks noGrp="1"/>
          </p:cNvSpPr>
          <p:nvPr>
            <p:ph type="body" sz="quarter" idx="14"/>
          </p:nvPr>
        </p:nvSpPr>
        <p:spPr>
          <a:xfrm>
            <a:off x="450000" y="1837093"/>
            <a:ext cx="5399999" cy="395737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3"/>
          <p:cNvSpPr>
            <a:spLocks noGrp="1"/>
          </p:cNvSpPr>
          <p:nvPr>
            <p:ph type="pic" sz="quarter" idx="17" hasCustomPrompt="1"/>
          </p:nvPr>
        </p:nvSpPr>
        <p:spPr>
          <a:xfrm>
            <a:off x="6191250" y="657225"/>
            <a:ext cx="5543550" cy="5148000"/>
          </a:xfrm>
        </p:spPr>
        <p:txBody>
          <a:bodyPr/>
          <a:lstStyle>
            <a:lvl1pPr marL="0" indent="0">
              <a:buNone/>
              <a:defRPr baseline="0"/>
            </a:lvl1pPr>
          </a:lstStyle>
          <a:p>
            <a:r>
              <a:rPr lang="sv-SE" dirty="0"/>
              <a:t>Klicka på ikonen för att infoga bild.</a:t>
            </a:r>
          </a:p>
        </p:txBody>
      </p:sp>
    </p:spTree>
    <p:extLst>
      <p:ext uri="{BB962C8B-B14F-4D97-AF65-F5344CB8AC3E}">
        <p14:creationId xmlns:p14="http://schemas.microsoft.com/office/powerpoint/2010/main" val="3420242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vå delar Lång rubrik bild höger">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46400" y="555626"/>
            <a:ext cx="11304000" cy="1008000"/>
          </a:xfrm>
        </p:spPr>
        <p:txBody>
          <a:bodyPr/>
          <a:lstStyle/>
          <a:p>
            <a:r>
              <a:rPr lang="sv-SE"/>
              <a:t>Klicka här för att ändra mall för rubrikformat</a:t>
            </a:r>
            <a:endParaRPr lang="sv-SE" dirty="0"/>
          </a:p>
        </p:txBody>
      </p:sp>
      <p:sp>
        <p:nvSpPr>
          <p:cNvPr id="5" name="Platshållare för datum 4"/>
          <p:cNvSpPr>
            <a:spLocks noGrp="1"/>
          </p:cNvSpPr>
          <p:nvPr>
            <p:ph type="dt" sz="half" idx="10"/>
          </p:nvPr>
        </p:nvSpPr>
        <p:spPr/>
        <p:txBody>
          <a:bodyPr/>
          <a:lstStyle/>
          <a:p>
            <a:fld id="{21287214-8464-445D-9B36-198DE2492A23}" type="datetime1">
              <a:rPr lang="sv-SE" smtClean="0"/>
              <a:t>2019-05-21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a:p>
        </p:txBody>
      </p:sp>
      <p:sp>
        <p:nvSpPr>
          <p:cNvPr id="8" name="Platshållare för text 7"/>
          <p:cNvSpPr>
            <a:spLocks noGrp="1"/>
          </p:cNvSpPr>
          <p:nvPr>
            <p:ph type="body" sz="quarter" idx="14"/>
          </p:nvPr>
        </p:nvSpPr>
        <p:spPr>
          <a:xfrm>
            <a:off x="450000" y="1647683"/>
            <a:ext cx="5399999" cy="432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bild 3"/>
          <p:cNvSpPr>
            <a:spLocks noGrp="1"/>
          </p:cNvSpPr>
          <p:nvPr>
            <p:ph type="pic" sz="quarter" idx="17" hasCustomPrompt="1"/>
          </p:nvPr>
        </p:nvSpPr>
        <p:spPr>
          <a:xfrm>
            <a:off x="6205538" y="1647683"/>
            <a:ext cx="5543550" cy="4320000"/>
          </a:xfrm>
        </p:spPr>
        <p:txBody>
          <a:bodyPr/>
          <a:lstStyle>
            <a:lvl1pPr marL="0" indent="0">
              <a:buNone/>
              <a:defRPr/>
            </a:lvl1pPr>
          </a:lstStyle>
          <a:p>
            <a:r>
              <a:rPr lang="sv-SE" dirty="0"/>
              <a:t>Klicka på ikonen för att infoga bild.</a:t>
            </a:r>
          </a:p>
        </p:txBody>
      </p:sp>
    </p:spTree>
    <p:extLst>
      <p:ext uri="{BB962C8B-B14F-4D97-AF65-F5344CB8AC3E}">
        <p14:creationId xmlns:p14="http://schemas.microsoft.com/office/powerpoint/2010/main" val="2495783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Lång rubrik bild vänster">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46400" y="555626"/>
            <a:ext cx="11304000" cy="1008000"/>
          </a:xfrm>
        </p:spPr>
        <p:txBody>
          <a:bodyPr/>
          <a:lstStyle/>
          <a:p>
            <a:r>
              <a:rPr lang="sv-SE"/>
              <a:t>Klicka här för att ändra mall för rubrikformat</a:t>
            </a:r>
            <a:endParaRPr lang="sv-SE" dirty="0"/>
          </a:p>
        </p:txBody>
      </p:sp>
      <p:sp>
        <p:nvSpPr>
          <p:cNvPr id="5" name="Platshållare för datum 4"/>
          <p:cNvSpPr>
            <a:spLocks noGrp="1"/>
          </p:cNvSpPr>
          <p:nvPr>
            <p:ph type="dt" sz="half" idx="10"/>
          </p:nvPr>
        </p:nvSpPr>
        <p:spPr/>
        <p:txBody>
          <a:bodyPr/>
          <a:lstStyle/>
          <a:p>
            <a:fld id="{CEE9A1D0-A5B1-4DD1-A7A1-D37749D3C192}" type="datetime1">
              <a:rPr lang="sv-SE" smtClean="0"/>
              <a:t>2019-05-21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a:p>
        </p:txBody>
      </p:sp>
      <p:sp>
        <p:nvSpPr>
          <p:cNvPr id="8" name="Platshållare för text 7"/>
          <p:cNvSpPr>
            <a:spLocks noGrp="1"/>
          </p:cNvSpPr>
          <p:nvPr>
            <p:ph type="body" sz="quarter" idx="14"/>
          </p:nvPr>
        </p:nvSpPr>
        <p:spPr>
          <a:xfrm>
            <a:off x="6343850" y="1647683"/>
            <a:ext cx="5399999" cy="432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bild 3"/>
          <p:cNvSpPr>
            <a:spLocks noGrp="1"/>
          </p:cNvSpPr>
          <p:nvPr>
            <p:ph type="pic" sz="quarter" idx="17" hasCustomPrompt="1"/>
          </p:nvPr>
        </p:nvSpPr>
        <p:spPr>
          <a:xfrm>
            <a:off x="450000" y="1647683"/>
            <a:ext cx="5543550" cy="4320000"/>
          </a:xfrm>
        </p:spPr>
        <p:txBody>
          <a:bodyPr/>
          <a:lstStyle>
            <a:lvl1pPr marL="0" indent="0">
              <a:buNone/>
              <a:defRPr/>
            </a:lvl1pPr>
          </a:lstStyle>
          <a:p>
            <a:r>
              <a:rPr lang="sv-SE" dirty="0"/>
              <a:t>Klicka på ikonen för att infoga bild.</a:t>
            </a:r>
          </a:p>
        </p:txBody>
      </p:sp>
    </p:spTree>
    <p:extLst>
      <p:ext uri="{BB962C8B-B14F-4D97-AF65-F5344CB8AC3E}">
        <p14:creationId xmlns:p14="http://schemas.microsoft.com/office/powerpoint/2010/main" val="3930561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46400" y="555626"/>
            <a:ext cx="11304000" cy="1008000"/>
          </a:xfrm>
        </p:spPr>
        <p:txBody>
          <a:bodyPr/>
          <a:lstStyle/>
          <a:p>
            <a:r>
              <a:rPr lang="sv-SE"/>
              <a:t>Klicka här för att ändra mall för rubrikformat</a:t>
            </a:r>
            <a:endParaRPr lang="sv-SE" dirty="0"/>
          </a:p>
        </p:txBody>
      </p:sp>
      <p:sp>
        <p:nvSpPr>
          <p:cNvPr id="7" name="Platshållare för datum 6"/>
          <p:cNvSpPr>
            <a:spLocks noGrp="1"/>
          </p:cNvSpPr>
          <p:nvPr>
            <p:ph type="dt" sz="half" idx="10"/>
          </p:nvPr>
        </p:nvSpPr>
        <p:spPr/>
        <p:txBody>
          <a:bodyPr/>
          <a:lstStyle/>
          <a:p>
            <a:fld id="{80C6A4A8-0229-4FCF-999E-24B12D674DAA}" type="datetime1">
              <a:rPr lang="sv-SE" smtClean="0"/>
              <a:t>2019-05-21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28EC690-4205-452D-8738-44AC2C0A25D9}" type="slidenum">
              <a:rPr lang="sv-SE" smtClean="0"/>
              <a:t>‹#›</a:t>
            </a:fld>
            <a:endParaRPr lang="sv-SE"/>
          </a:p>
        </p:txBody>
      </p:sp>
      <p:sp>
        <p:nvSpPr>
          <p:cNvPr id="4" name="Platshållare för innehåll 3"/>
          <p:cNvSpPr>
            <a:spLocks noGrp="1"/>
          </p:cNvSpPr>
          <p:nvPr>
            <p:ph sz="quarter" idx="15"/>
          </p:nvPr>
        </p:nvSpPr>
        <p:spPr>
          <a:xfrm>
            <a:off x="449999" y="1647683"/>
            <a:ext cx="5544000" cy="432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11"/>
          <p:cNvSpPr>
            <a:spLocks noGrp="1"/>
          </p:cNvSpPr>
          <p:nvPr>
            <p:ph sz="quarter" idx="16"/>
          </p:nvPr>
        </p:nvSpPr>
        <p:spPr>
          <a:xfrm>
            <a:off x="6205538" y="1647683"/>
            <a:ext cx="5543550" cy="432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6555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med Etikett 1">
    <p:bg>
      <p:bgPr>
        <a:solidFill>
          <a:schemeClr val="bg2"/>
        </a:solidFill>
        <a:effectLst/>
      </p:bgPr>
    </p:bg>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4086225" y="1462088"/>
            <a:ext cx="4022725" cy="3933825"/>
            <a:chOff x="2574" y="921"/>
            <a:chExt cx="2534" cy="2478"/>
          </a:xfrm>
        </p:grpSpPr>
        <p:sp>
          <p:nvSpPr>
            <p:cNvPr id="9" name="AutoShape 3"/>
            <p:cNvSpPr>
              <a:spLocks noChangeAspect="1" noChangeArrowheads="1" noTextEdit="1"/>
            </p:cNvSpPr>
            <p:nvPr userDrawn="1"/>
          </p:nvSpPr>
          <p:spPr bwMode="auto">
            <a:xfrm>
              <a:off x="2574" y="921"/>
              <a:ext cx="2534" cy="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5"/>
            <p:cNvSpPr>
              <a:spLocks/>
            </p:cNvSpPr>
            <p:nvPr userDrawn="1"/>
          </p:nvSpPr>
          <p:spPr bwMode="auto">
            <a:xfrm>
              <a:off x="2567" y="921"/>
              <a:ext cx="2535" cy="2484"/>
            </a:xfrm>
            <a:custGeom>
              <a:avLst/>
              <a:gdLst>
                <a:gd name="T0" fmla="*/ 390 w 390"/>
                <a:gd name="T1" fmla="*/ 75 h 382"/>
                <a:gd name="T2" fmla="*/ 374 w 390"/>
                <a:gd name="T3" fmla="*/ 75 h 382"/>
                <a:gd name="T4" fmla="*/ 295 w 390"/>
                <a:gd name="T5" fmla="*/ 37 h 382"/>
                <a:gd name="T6" fmla="*/ 295 w 390"/>
                <a:gd name="T7" fmla="*/ 37 h 382"/>
                <a:gd name="T8" fmla="*/ 195 w 390"/>
                <a:gd name="T9" fmla="*/ 0 h 382"/>
                <a:gd name="T10" fmla="*/ 94 w 390"/>
                <a:gd name="T11" fmla="*/ 37 h 382"/>
                <a:gd name="T12" fmla="*/ 94 w 390"/>
                <a:gd name="T13" fmla="*/ 37 h 382"/>
                <a:gd name="T14" fmla="*/ 16 w 390"/>
                <a:gd name="T15" fmla="*/ 75 h 382"/>
                <a:gd name="T16" fmla="*/ 0 w 390"/>
                <a:gd name="T17" fmla="*/ 75 h 382"/>
                <a:gd name="T18" fmla="*/ 0 w 390"/>
                <a:gd name="T19" fmla="*/ 314 h 382"/>
                <a:gd name="T20" fmla="*/ 195 w 390"/>
                <a:gd name="T21" fmla="*/ 382 h 382"/>
                <a:gd name="T22" fmla="*/ 390 w 390"/>
                <a:gd name="T23" fmla="*/ 314 h 382"/>
                <a:gd name="T24" fmla="*/ 390 w 390"/>
                <a:gd name="T25" fmla="*/ 7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82">
                  <a:moveTo>
                    <a:pt x="390" y="75"/>
                  </a:moveTo>
                  <a:cubicBezTo>
                    <a:pt x="374" y="75"/>
                    <a:pt x="374" y="75"/>
                    <a:pt x="374" y="75"/>
                  </a:cubicBezTo>
                  <a:cubicBezTo>
                    <a:pt x="351" y="75"/>
                    <a:pt x="325" y="64"/>
                    <a:pt x="295" y="37"/>
                  </a:cubicBezTo>
                  <a:cubicBezTo>
                    <a:pt x="295" y="37"/>
                    <a:pt x="295" y="37"/>
                    <a:pt x="295" y="37"/>
                  </a:cubicBezTo>
                  <a:cubicBezTo>
                    <a:pt x="268" y="12"/>
                    <a:pt x="228" y="0"/>
                    <a:pt x="195" y="0"/>
                  </a:cubicBezTo>
                  <a:cubicBezTo>
                    <a:pt x="162" y="0"/>
                    <a:pt x="122" y="12"/>
                    <a:pt x="94" y="37"/>
                  </a:cubicBezTo>
                  <a:cubicBezTo>
                    <a:pt x="94" y="37"/>
                    <a:pt x="94" y="37"/>
                    <a:pt x="94" y="37"/>
                  </a:cubicBezTo>
                  <a:cubicBezTo>
                    <a:pt x="65" y="64"/>
                    <a:pt x="39" y="75"/>
                    <a:pt x="16" y="75"/>
                  </a:cubicBezTo>
                  <a:cubicBezTo>
                    <a:pt x="0" y="75"/>
                    <a:pt x="0" y="75"/>
                    <a:pt x="0" y="75"/>
                  </a:cubicBezTo>
                  <a:cubicBezTo>
                    <a:pt x="0" y="75"/>
                    <a:pt x="0" y="301"/>
                    <a:pt x="0" y="314"/>
                  </a:cubicBezTo>
                  <a:cubicBezTo>
                    <a:pt x="195" y="382"/>
                    <a:pt x="195" y="382"/>
                    <a:pt x="195" y="382"/>
                  </a:cubicBezTo>
                  <a:cubicBezTo>
                    <a:pt x="390" y="314"/>
                    <a:pt x="390" y="314"/>
                    <a:pt x="390" y="314"/>
                  </a:cubicBezTo>
                  <a:cubicBezTo>
                    <a:pt x="390" y="303"/>
                    <a:pt x="390" y="75"/>
                    <a:pt x="39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 name="Rubrik 1"/>
          <p:cNvSpPr>
            <a:spLocks noGrp="1"/>
          </p:cNvSpPr>
          <p:nvPr>
            <p:ph type="ctrTitle"/>
          </p:nvPr>
        </p:nvSpPr>
        <p:spPr>
          <a:xfrm>
            <a:off x="4085468" y="2575231"/>
            <a:ext cx="3990532" cy="872819"/>
          </a:xfrm>
        </p:spPr>
        <p:txBody>
          <a:bodyPr anchor="b">
            <a:normAutofit/>
          </a:bodyPr>
          <a:lstStyle>
            <a:lvl1pPr algn="ctr">
              <a:defRPr sz="2600" spc="-130" baseline="0"/>
            </a:lvl1pPr>
          </a:lstStyle>
          <a:p>
            <a:r>
              <a:rPr lang="sv-SE"/>
              <a:t>Klicka här för att ändra mall för rubrikformat</a:t>
            </a:r>
            <a:endParaRPr lang="sv-SE" dirty="0"/>
          </a:p>
        </p:txBody>
      </p:sp>
      <p:sp>
        <p:nvSpPr>
          <p:cNvPr id="3" name="Underrubrik 2"/>
          <p:cNvSpPr>
            <a:spLocks noGrp="1"/>
          </p:cNvSpPr>
          <p:nvPr>
            <p:ph type="subTitle" idx="1"/>
          </p:nvPr>
        </p:nvSpPr>
        <p:spPr>
          <a:xfrm>
            <a:off x="4085468" y="3971926"/>
            <a:ext cx="3990532" cy="714375"/>
          </a:xfrm>
        </p:spPr>
        <p:txBody>
          <a:bodyPr>
            <a:normAutofit/>
          </a:bodyPr>
          <a:lstStyle>
            <a:lvl1pPr marL="0" indent="0" algn="ctr">
              <a:spcBef>
                <a:spcPts val="0"/>
              </a:spcBef>
              <a:buNone/>
              <a:defRPr sz="13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a:xfrm>
            <a:off x="447675" y="6490702"/>
            <a:ext cx="720000" cy="108000"/>
          </a:xfrm>
        </p:spPr>
        <p:txBody>
          <a:bodyPr/>
          <a:lstStyle>
            <a:lvl1pPr algn="l">
              <a:defRPr sz="700" b="0" spc="0" baseline="0"/>
            </a:lvl1pPr>
          </a:lstStyle>
          <a:p>
            <a:fld id="{72B95A2D-EB87-4971-A5D0-4FC52C1F64C7}" type="datetime1">
              <a:rPr lang="sv-SE" smtClean="0"/>
              <a:pPr/>
              <a:t>2019-05-21</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8EC690-4205-452D-8738-44AC2C0A25D9}" type="slidenum">
              <a:rPr lang="sv-SE" smtClean="0"/>
              <a:t>‹#›</a:t>
            </a:fld>
            <a:endParaRPr lang="sv-SE"/>
          </a:p>
        </p:txBody>
      </p:sp>
      <p:cxnSp>
        <p:nvCxnSpPr>
          <p:cNvPr id="8" name="Rak koppling 7"/>
          <p:cNvCxnSpPr/>
          <p:nvPr userDrawn="1"/>
        </p:nvCxnSpPr>
        <p:spPr>
          <a:xfrm>
            <a:off x="5875200" y="3667125"/>
            <a:ext cx="442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76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innehåll och etikett 1">
    <p:bg>
      <p:bgPr>
        <a:solidFill>
          <a:schemeClr val="bg1"/>
        </a:solidFill>
        <a:effectLst/>
      </p:bgPr>
    </p:bg>
    <p:spTree>
      <p:nvGrpSpPr>
        <p:cNvPr id="1" name=""/>
        <p:cNvGrpSpPr/>
        <p:nvPr/>
      </p:nvGrpSpPr>
      <p:grpSpPr>
        <a:xfrm>
          <a:off x="0" y="0"/>
          <a:ext cx="0" cy="0"/>
          <a:chOff x="0" y="0"/>
          <a:chExt cx="0" cy="0"/>
        </a:xfrm>
      </p:grpSpPr>
      <p:grpSp>
        <p:nvGrpSpPr>
          <p:cNvPr id="9" name="Group 4"/>
          <p:cNvGrpSpPr>
            <a:grpSpLocks noChangeAspect="1"/>
          </p:cNvGrpSpPr>
          <p:nvPr userDrawn="1"/>
        </p:nvGrpSpPr>
        <p:grpSpPr bwMode="auto">
          <a:xfrm>
            <a:off x="7608888" y="1457325"/>
            <a:ext cx="3400425" cy="3754438"/>
            <a:chOff x="4793" y="918"/>
            <a:chExt cx="2142" cy="2365"/>
          </a:xfrm>
        </p:grpSpPr>
        <p:sp>
          <p:nvSpPr>
            <p:cNvPr id="10" name="AutoShape 3"/>
            <p:cNvSpPr>
              <a:spLocks noChangeAspect="1" noChangeArrowheads="1" noTextEdit="1"/>
            </p:cNvSpPr>
            <p:nvPr userDrawn="1"/>
          </p:nvSpPr>
          <p:spPr bwMode="auto">
            <a:xfrm>
              <a:off x="4793" y="918"/>
              <a:ext cx="2142" cy="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5"/>
            <p:cNvSpPr>
              <a:spLocks/>
            </p:cNvSpPr>
            <p:nvPr userDrawn="1"/>
          </p:nvSpPr>
          <p:spPr bwMode="auto">
            <a:xfrm>
              <a:off x="4798" y="924"/>
              <a:ext cx="2137" cy="2359"/>
            </a:xfrm>
            <a:custGeom>
              <a:avLst/>
              <a:gdLst>
                <a:gd name="T0" fmla="*/ 389 w 389"/>
                <a:gd name="T1" fmla="*/ 324 h 392"/>
                <a:gd name="T2" fmla="*/ 194 w 389"/>
                <a:gd name="T3" fmla="*/ 392 h 392"/>
                <a:gd name="T4" fmla="*/ 0 w 389"/>
                <a:gd name="T5" fmla="*/ 324 h 392"/>
                <a:gd name="T6" fmla="*/ 0 w 389"/>
                <a:gd name="T7" fmla="*/ 69 h 392"/>
                <a:gd name="T8" fmla="*/ 194 w 389"/>
                <a:gd name="T9" fmla="*/ 0 h 392"/>
                <a:gd name="T10" fmla="*/ 389 w 389"/>
                <a:gd name="T11" fmla="*/ 69 h 392"/>
                <a:gd name="T12" fmla="*/ 389 w 389"/>
                <a:gd name="T13" fmla="*/ 324 h 392"/>
              </a:gdLst>
              <a:ahLst/>
              <a:cxnLst>
                <a:cxn ang="0">
                  <a:pos x="T0" y="T1"/>
                </a:cxn>
                <a:cxn ang="0">
                  <a:pos x="T2" y="T3"/>
                </a:cxn>
                <a:cxn ang="0">
                  <a:pos x="T4" y="T5"/>
                </a:cxn>
                <a:cxn ang="0">
                  <a:pos x="T6" y="T7"/>
                </a:cxn>
                <a:cxn ang="0">
                  <a:pos x="T8" y="T9"/>
                </a:cxn>
                <a:cxn ang="0">
                  <a:pos x="T10" y="T11"/>
                </a:cxn>
                <a:cxn ang="0">
                  <a:pos x="T12" y="T13"/>
                </a:cxn>
              </a:cxnLst>
              <a:rect l="0" t="0" r="r" b="b"/>
              <a:pathLst>
                <a:path w="389" h="392">
                  <a:moveTo>
                    <a:pt x="389" y="324"/>
                  </a:moveTo>
                  <a:cubicBezTo>
                    <a:pt x="194" y="392"/>
                    <a:pt x="194" y="392"/>
                    <a:pt x="194" y="392"/>
                  </a:cubicBezTo>
                  <a:cubicBezTo>
                    <a:pt x="0" y="324"/>
                    <a:pt x="0" y="324"/>
                    <a:pt x="0" y="324"/>
                  </a:cubicBezTo>
                  <a:cubicBezTo>
                    <a:pt x="0" y="303"/>
                    <a:pt x="0" y="85"/>
                    <a:pt x="0" y="69"/>
                  </a:cubicBezTo>
                  <a:cubicBezTo>
                    <a:pt x="194" y="0"/>
                    <a:pt x="194" y="0"/>
                    <a:pt x="194" y="0"/>
                  </a:cubicBezTo>
                  <a:cubicBezTo>
                    <a:pt x="389" y="69"/>
                    <a:pt x="389" y="69"/>
                    <a:pt x="389" y="69"/>
                  </a:cubicBezTo>
                  <a:cubicBezTo>
                    <a:pt x="389" y="89"/>
                    <a:pt x="389" y="306"/>
                    <a:pt x="389" y="324"/>
                  </a:cubicBezTo>
                  <a:close/>
                </a:path>
              </a:pathLst>
            </a:custGeom>
            <a:solidFill>
              <a:srgbClr val="EDE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cxnSp>
        <p:nvCxnSpPr>
          <p:cNvPr id="14" name="Rak koppling 13"/>
          <p:cNvCxnSpPr/>
          <p:nvPr userDrawn="1"/>
        </p:nvCxnSpPr>
        <p:spPr>
          <a:xfrm>
            <a:off x="9104175" y="283844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4E4989DF-1CA6-44AE-B645-F37DBCDEE366}" type="datetime1">
              <a:rPr lang="sv-SE" smtClean="0"/>
              <a:t>2019-05-21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8EC690-4205-452D-8738-44AC2C0A25D9}" type="slidenum">
              <a:rPr lang="sv-SE" smtClean="0"/>
              <a:t>‹#›</a:t>
            </a:fld>
            <a:endParaRPr lang="sv-SE"/>
          </a:p>
        </p:txBody>
      </p:sp>
      <p:sp>
        <p:nvSpPr>
          <p:cNvPr id="8" name="Platshållare för text 7"/>
          <p:cNvSpPr>
            <a:spLocks noGrp="1"/>
          </p:cNvSpPr>
          <p:nvPr>
            <p:ph type="body" sz="quarter" idx="13"/>
          </p:nvPr>
        </p:nvSpPr>
        <p:spPr>
          <a:xfrm>
            <a:off x="450000" y="1647683"/>
            <a:ext cx="5399999" cy="432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text 10"/>
          <p:cNvSpPr>
            <a:spLocks noGrp="1"/>
          </p:cNvSpPr>
          <p:nvPr>
            <p:ph type="body" sz="quarter" idx="14"/>
          </p:nvPr>
        </p:nvSpPr>
        <p:spPr>
          <a:xfrm>
            <a:off x="7839075" y="2019300"/>
            <a:ext cx="2924176" cy="619125"/>
          </a:xfrm>
        </p:spPr>
        <p:txBody>
          <a:bodyPr anchor="b" anchorCtr="0">
            <a:normAutofit/>
          </a:bodyPr>
          <a:lstStyle>
            <a:lvl1pPr marL="0" indent="0" algn="ctr">
              <a:buNone/>
              <a:defRPr sz="2000">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13" name="Platshållare för text 12"/>
          <p:cNvSpPr>
            <a:spLocks noGrp="1"/>
          </p:cNvSpPr>
          <p:nvPr>
            <p:ph type="body" sz="quarter" idx="15"/>
          </p:nvPr>
        </p:nvSpPr>
        <p:spPr>
          <a:xfrm>
            <a:off x="7839075" y="3030343"/>
            <a:ext cx="2924176" cy="1608332"/>
          </a:xfrm>
        </p:spPr>
        <p:txBody>
          <a:bodyPr>
            <a:normAutofit/>
          </a:bodyPr>
          <a:lstStyle>
            <a:lvl1pPr marL="0" indent="0" algn="ctr">
              <a:buNone/>
              <a:defRPr sz="1100"/>
            </a:lvl1pPr>
            <a:lvl2pPr marL="180000" indent="0" algn="ctr">
              <a:buNone/>
              <a:defRPr sz="1100"/>
            </a:lvl2pPr>
            <a:lvl3pPr marL="360000" indent="0" algn="ctr">
              <a:buNone/>
              <a:defRPr sz="1050"/>
            </a:lvl3pPr>
            <a:lvl4pPr marL="540000" indent="0" algn="ctr">
              <a:buNone/>
              <a:defRPr sz="1050"/>
            </a:lvl4pPr>
            <a:lvl5pPr marL="720000" indent="0" algn="ctr">
              <a:buNone/>
              <a:defRPr sz="105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013393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innehåll och etikett 2">
    <p:bg>
      <p:bgPr>
        <a:solidFill>
          <a:schemeClr val="bg1"/>
        </a:solidFill>
        <a:effectLst/>
      </p:bgPr>
    </p:bg>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7627938" y="1457325"/>
            <a:ext cx="3402012" cy="3571875"/>
            <a:chOff x="4805" y="918"/>
            <a:chExt cx="2143" cy="2250"/>
          </a:xfrm>
        </p:grpSpPr>
        <p:sp>
          <p:nvSpPr>
            <p:cNvPr id="10" name="AutoShape 3"/>
            <p:cNvSpPr>
              <a:spLocks noChangeAspect="1" noChangeArrowheads="1" noTextEdit="1"/>
            </p:cNvSpPr>
            <p:nvPr userDrawn="1"/>
          </p:nvSpPr>
          <p:spPr bwMode="auto">
            <a:xfrm>
              <a:off x="4805" y="918"/>
              <a:ext cx="2143" cy="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5"/>
            <p:cNvSpPr>
              <a:spLocks/>
            </p:cNvSpPr>
            <p:nvPr userDrawn="1"/>
          </p:nvSpPr>
          <p:spPr bwMode="auto">
            <a:xfrm>
              <a:off x="4799" y="909"/>
              <a:ext cx="2144" cy="2268"/>
            </a:xfrm>
            <a:custGeom>
              <a:avLst/>
              <a:gdLst>
                <a:gd name="T0" fmla="*/ 2144 w 2144"/>
                <a:gd name="T1" fmla="*/ 267 h 2268"/>
                <a:gd name="T2" fmla="*/ 1968 w 2144"/>
                <a:gd name="T3" fmla="*/ 267 h 2268"/>
                <a:gd name="T4" fmla="*/ 1968 w 2144"/>
                <a:gd name="T5" fmla="*/ 267 h 2268"/>
                <a:gd name="T6" fmla="*/ 1797 w 2144"/>
                <a:gd name="T7" fmla="*/ 0 h 2268"/>
                <a:gd name="T8" fmla="*/ 341 w 2144"/>
                <a:gd name="T9" fmla="*/ 0 h 2268"/>
                <a:gd name="T10" fmla="*/ 171 w 2144"/>
                <a:gd name="T11" fmla="*/ 267 h 2268"/>
                <a:gd name="T12" fmla="*/ 171 w 2144"/>
                <a:gd name="T13" fmla="*/ 267 h 2268"/>
                <a:gd name="T14" fmla="*/ 0 w 2144"/>
                <a:gd name="T15" fmla="*/ 267 h 2268"/>
                <a:gd name="T16" fmla="*/ 0 w 2144"/>
                <a:gd name="T17" fmla="*/ 1992 h 2268"/>
                <a:gd name="T18" fmla="*/ 171 w 2144"/>
                <a:gd name="T19" fmla="*/ 1992 h 2268"/>
                <a:gd name="T20" fmla="*/ 171 w 2144"/>
                <a:gd name="T21" fmla="*/ 2001 h 2268"/>
                <a:gd name="T22" fmla="*/ 341 w 2144"/>
                <a:gd name="T23" fmla="*/ 2268 h 2268"/>
                <a:gd name="T24" fmla="*/ 1797 w 2144"/>
                <a:gd name="T25" fmla="*/ 2268 h 2268"/>
                <a:gd name="T26" fmla="*/ 1968 w 2144"/>
                <a:gd name="T27" fmla="*/ 2001 h 2268"/>
                <a:gd name="T28" fmla="*/ 1968 w 2144"/>
                <a:gd name="T29" fmla="*/ 1992 h 2268"/>
                <a:gd name="T30" fmla="*/ 2144 w 2144"/>
                <a:gd name="T31" fmla="*/ 1992 h 2268"/>
                <a:gd name="T32" fmla="*/ 2144 w 2144"/>
                <a:gd name="T33" fmla="*/ 267 h 2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44" h="2268">
                  <a:moveTo>
                    <a:pt x="2144" y="267"/>
                  </a:moveTo>
                  <a:lnTo>
                    <a:pt x="1968" y="267"/>
                  </a:lnTo>
                  <a:lnTo>
                    <a:pt x="1968" y="267"/>
                  </a:lnTo>
                  <a:lnTo>
                    <a:pt x="1797" y="0"/>
                  </a:lnTo>
                  <a:lnTo>
                    <a:pt x="341" y="0"/>
                  </a:lnTo>
                  <a:lnTo>
                    <a:pt x="171" y="267"/>
                  </a:lnTo>
                  <a:lnTo>
                    <a:pt x="171" y="267"/>
                  </a:lnTo>
                  <a:lnTo>
                    <a:pt x="0" y="267"/>
                  </a:lnTo>
                  <a:lnTo>
                    <a:pt x="0" y="1992"/>
                  </a:lnTo>
                  <a:lnTo>
                    <a:pt x="171" y="1992"/>
                  </a:lnTo>
                  <a:lnTo>
                    <a:pt x="171" y="2001"/>
                  </a:lnTo>
                  <a:lnTo>
                    <a:pt x="341" y="2268"/>
                  </a:lnTo>
                  <a:lnTo>
                    <a:pt x="1797" y="2268"/>
                  </a:lnTo>
                  <a:lnTo>
                    <a:pt x="1968" y="2001"/>
                  </a:lnTo>
                  <a:lnTo>
                    <a:pt x="1968" y="1992"/>
                  </a:lnTo>
                  <a:lnTo>
                    <a:pt x="2144" y="1992"/>
                  </a:lnTo>
                  <a:lnTo>
                    <a:pt x="2144" y="267"/>
                  </a:lnTo>
                  <a:close/>
                </a:path>
              </a:pathLst>
            </a:custGeom>
            <a:solidFill>
              <a:srgbClr val="A0D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cxnSp>
        <p:nvCxnSpPr>
          <p:cNvPr id="14" name="Rak koppling 13"/>
          <p:cNvCxnSpPr/>
          <p:nvPr userDrawn="1"/>
        </p:nvCxnSpPr>
        <p:spPr>
          <a:xfrm>
            <a:off x="9104175" y="283844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CBF14B26-648F-4956-8E9A-D98EE77575BA}" type="datetime1">
              <a:rPr lang="sv-SE" smtClean="0"/>
              <a:t>2019-05-21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8EC690-4205-452D-8738-44AC2C0A25D9}" type="slidenum">
              <a:rPr lang="sv-SE" smtClean="0"/>
              <a:t>‹#›</a:t>
            </a:fld>
            <a:endParaRPr lang="sv-SE"/>
          </a:p>
        </p:txBody>
      </p:sp>
      <p:sp>
        <p:nvSpPr>
          <p:cNvPr id="8" name="Platshållare för text 7"/>
          <p:cNvSpPr>
            <a:spLocks noGrp="1"/>
          </p:cNvSpPr>
          <p:nvPr>
            <p:ph type="body" sz="quarter" idx="13"/>
          </p:nvPr>
        </p:nvSpPr>
        <p:spPr>
          <a:xfrm>
            <a:off x="450000" y="1647683"/>
            <a:ext cx="5399999" cy="432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text 10"/>
          <p:cNvSpPr>
            <a:spLocks noGrp="1"/>
          </p:cNvSpPr>
          <p:nvPr>
            <p:ph type="body" sz="quarter" idx="14"/>
          </p:nvPr>
        </p:nvSpPr>
        <p:spPr>
          <a:xfrm>
            <a:off x="7839075" y="2019300"/>
            <a:ext cx="2924176" cy="619125"/>
          </a:xfrm>
        </p:spPr>
        <p:txBody>
          <a:bodyPr anchor="b" anchorCtr="0">
            <a:normAutofit/>
          </a:bodyPr>
          <a:lstStyle>
            <a:lvl1pPr marL="0" indent="0" algn="ctr">
              <a:buNone/>
              <a:defRPr sz="2000">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13" name="Platshållare för text 12"/>
          <p:cNvSpPr>
            <a:spLocks noGrp="1"/>
          </p:cNvSpPr>
          <p:nvPr>
            <p:ph type="body" sz="quarter" idx="15"/>
          </p:nvPr>
        </p:nvSpPr>
        <p:spPr>
          <a:xfrm>
            <a:off x="7839075" y="3030343"/>
            <a:ext cx="2924176" cy="1608332"/>
          </a:xfrm>
        </p:spPr>
        <p:txBody>
          <a:bodyPr>
            <a:normAutofit/>
          </a:bodyPr>
          <a:lstStyle>
            <a:lvl1pPr marL="0" indent="0" algn="ctr">
              <a:buNone/>
              <a:defRPr sz="1100"/>
            </a:lvl1pPr>
            <a:lvl2pPr marL="180000" indent="0" algn="ctr">
              <a:buNone/>
              <a:defRPr sz="1100"/>
            </a:lvl2pPr>
            <a:lvl3pPr marL="360000" indent="0" algn="ctr">
              <a:buNone/>
              <a:defRPr sz="1050"/>
            </a:lvl3pPr>
            <a:lvl4pPr marL="540000" indent="0" algn="ctr">
              <a:buNone/>
              <a:defRPr sz="1050"/>
            </a:lvl4pPr>
            <a:lvl5pPr marL="720000" indent="0" algn="ctr">
              <a:buNone/>
              <a:defRPr sz="105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366208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innehåll och etikett 3">
    <p:bg>
      <p:bgPr>
        <a:solidFill>
          <a:schemeClr val="bg1"/>
        </a:solidFill>
        <a:effectLst/>
      </p:bgPr>
    </p:bg>
    <p:spTree>
      <p:nvGrpSpPr>
        <p:cNvPr id="1" name=""/>
        <p:cNvGrpSpPr/>
        <p:nvPr/>
      </p:nvGrpSpPr>
      <p:grpSpPr>
        <a:xfrm>
          <a:off x="0" y="0"/>
          <a:ext cx="0" cy="0"/>
          <a:chOff x="0" y="0"/>
          <a:chExt cx="0" cy="0"/>
        </a:xfrm>
      </p:grpSpPr>
      <p:sp>
        <p:nvSpPr>
          <p:cNvPr id="12" name="Freeform 5"/>
          <p:cNvSpPr>
            <a:spLocks/>
          </p:cNvSpPr>
          <p:nvPr userDrawn="1"/>
        </p:nvSpPr>
        <p:spPr bwMode="auto">
          <a:xfrm>
            <a:off x="7627938" y="1457325"/>
            <a:ext cx="3392487" cy="3438525"/>
          </a:xfrm>
          <a:custGeom>
            <a:avLst/>
            <a:gdLst>
              <a:gd name="T0" fmla="*/ 371 w 389"/>
              <a:gd name="T1" fmla="*/ 7 h 275"/>
              <a:gd name="T2" fmla="*/ 343 w 389"/>
              <a:gd name="T3" fmla="*/ 7 h 275"/>
              <a:gd name="T4" fmla="*/ 324 w 389"/>
              <a:gd name="T5" fmla="*/ 14 h 275"/>
              <a:gd name="T6" fmla="*/ 306 w 389"/>
              <a:gd name="T7" fmla="*/ 7 h 275"/>
              <a:gd name="T8" fmla="*/ 278 w 389"/>
              <a:gd name="T9" fmla="*/ 7 h 275"/>
              <a:gd name="T10" fmla="*/ 259 w 389"/>
              <a:gd name="T11" fmla="*/ 14 h 275"/>
              <a:gd name="T12" fmla="*/ 241 w 389"/>
              <a:gd name="T13" fmla="*/ 7 h 275"/>
              <a:gd name="T14" fmla="*/ 213 w 389"/>
              <a:gd name="T15" fmla="*/ 7 h 275"/>
              <a:gd name="T16" fmla="*/ 194 w 389"/>
              <a:gd name="T17" fmla="*/ 14 h 275"/>
              <a:gd name="T18" fmla="*/ 176 w 389"/>
              <a:gd name="T19" fmla="*/ 7 h 275"/>
              <a:gd name="T20" fmla="*/ 148 w 389"/>
              <a:gd name="T21" fmla="*/ 7 h 275"/>
              <a:gd name="T22" fmla="*/ 129 w 389"/>
              <a:gd name="T23" fmla="*/ 14 h 275"/>
              <a:gd name="T24" fmla="*/ 111 w 389"/>
              <a:gd name="T25" fmla="*/ 7 h 275"/>
              <a:gd name="T26" fmla="*/ 83 w 389"/>
              <a:gd name="T27" fmla="*/ 7 h 275"/>
              <a:gd name="T28" fmla="*/ 64 w 389"/>
              <a:gd name="T29" fmla="*/ 14 h 275"/>
              <a:gd name="T30" fmla="*/ 46 w 389"/>
              <a:gd name="T31" fmla="*/ 7 h 275"/>
              <a:gd name="T32" fmla="*/ 18 w 389"/>
              <a:gd name="T33" fmla="*/ 7 h 275"/>
              <a:gd name="T34" fmla="*/ 0 w 389"/>
              <a:gd name="T35" fmla="*/ 14 h 275"/>
              <a:gd name="T36" fmla="*/ 18 w 389"/>
              <a:gd name="T37" fmla="*/ 268 h 275"/>
              <a:gd name="T38" fmla="*/ 32 w 389"/>
              <a:gd name="T39" fmla="*/ 275 h 275"/>
              <a:gd name="T40" fmla="*/ 46 w 389"/>
              <a:gd name="T41" fmla="*/ 268 h 275"/>
              <a:gd name="T42" fmla="*/ 83 w 389"/>
              <a:gd name="T43" fmla="*/ 268 h 275"/>
              <a:gd name="T44" fmla="*/ 97 w 389"/>
              <a:gd name="T45" fmla="*/ 275 h 275"/>
              <a:gd name="T46" fmla="*/ 111 w 389"/>
              <a:gd name="T47" fmla="*/ 268 h 275"/>
              <a:gd name="T48" fmla="*/ 148 w 389"/>
              <a:gd name="T49" fmla="*/ 268 h 275"/>
              <a:gd name="T50" fmla="*/ 162 w 389"/>
              <a:gd name="T51" fmla="*/ 275 h 275"/>
              <a:gd name="T52" fmla="*/ 176 w 389"/>
              <a:gd name="T53" fmla="*/ 268 h 275"/>
              <a:gd name="T54" fmla="*/ 213 w 389"/>
              <a:gd name="T55" fmla="*/ 268 h 275"/>
              <a:gd name="T56" fmla="*/ 227 w 389"/>
              <a:gd name="T57" fmla="*/ 275 h 275"/>
              <a:gd name="T58" fmla="*/ 241 w 389"/>
              <a:gd name="T59" fmla="*/ 268 h 275"/>
              <a:gd name="T60" fmla="*/ 278 w 389"/>
              <a:gd name="T61" fmla="*/ 268 h 275"/>
              <a:gd name="T62" fmla="*/ 292 w 389"/>
              <a:gd name="T63" fmla="*/ 275 h 275"/>
              <a:gd name="T64" fmla="*/ 306 w 389"/>
              <a:gd name="T65" fmla="*/ 268 h 275"/>
              <a:gd name="T66" fmla="*/ 343 w 389"/>
              <a:gd name="T67" fmla="*/ 268 h 275"/>
              <a:gd name="T68" fmla="*/ 357 w 389"/>
              <a:gd name="T69" fmla="*/ 275 h 275"/>
              <a:gd name="T70" fmla="*/ 371 w 389"/>
              <a:gd name="T71" fmla="*/ 268 h 275"/>
              <a:gd name="T72" fmla="*/ 389 w 389"/>
              <a:gd name="T73" fmla="*/ 1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9" h="275">
                <a:moveTo>
                  <a:pt x="371" y="7"/>
                </a:moveTo>
                <a:cubicBezTo>
                  <a:pt x="371" y="7"/>
                  <a:pt x="371" y="7"/>
                  <a:pt x="371" y="7"/>
                </a:cubicBezTo>
                <a:cubicBezTo>
                  <a:pt x="365" y="2"/>
                  <a:pt x="361" y="0"/>
                  <a:pt x="357" y="0"/>
                </a:cubicBezTo>
                <a:cubicBezTo>
                  <a:pt x="353" y="0"/>
                  <a:pt x="348" y="2"/>
                  <a:pt x="343" y="7"/>
                </a:cubicBezTo>
                <a:cubicBezTo>
                  <a:pt x="343" y="7"/>
                  <a:pt x="343" y="7"/>
                  <a:pt x="343" y="7"/>
                </a:cubicBezTo>
                <a:cubicBezTo>
                  <a:pt x="338" y="11"/>
                  <a:pt x="330" y="14"/>
                  <a:pt x="324" y="14"/>
                </a:cubicBezTo>
                <a:cubicBezTo>
                  <a:pt x="318" y="14"/>
                  <a:pt x="311" y="11"/>
                  <a:pt x="306" y="7"/>
                </a:cubicBezTo>
                <a:cubicBezTo>
                  <a:pt x="306" y="7"/>
                  <a:pt x="306" y="7"/>
                  <a:pt x="306" y="7"/>
                </a:cubicBezTo>
                <a:cubicBezTo>
                  <a:pt x="301" y="2"/>
                  <a:pt x="296" y="0"/>
                  <a:pt x="292" y="0"/>
                </a:cubicBezTo>
                <a:cubicBezTo>
                  <a:pt x="288" y="0"/>
                  <a:pt x="283" y="2"/>
                  <a:pt x="278" y="7"/>
                </a:cubicBezTo>
                <a:cubicBezTo>
                  <a:pt x="278" y="7"/>
                  <a:pt x="278" y="7"/>
                  <a:pt x="278" y="7"/>
                </a:cubicBezTo>
                <a:cubicBezTo>
                  <a:pt x="273" y="11"/>
                  <a:pt x="265" y="14"/>
                  <a:pt x="259" y="14"/>
                </a:cubicBezTo>
                <a:cubicBezTo>
                  <a:pt x="253" y="14"/>
                  <a:pt x="246" y="11"/>
                  <a:pt x="241" y="7"/>
                </a:cubicBezTo>
                <a:cubicBezTo>
                  <a:pt x="241" y="7"/>
                  <a:pt x="241" y="7"/>
                  <a:pt x="241" y="7"/>
                </a:cubicBezTo>
                <a:cubicBezTo>
                  <a:pt x="236" y="2"/>
                  <a:pt x="231" y="0"/>
                  <a:pt x="227" y="0"/>
                </a:cubicBezTo>
                <a:cubicBezTo>
                  <a:pt x="223" y="0"/>
                  <a:pt x="218" y="2"/>
                  <a:pt x="213" y="7"/>
                </a:cubicBezTo>
                <a:cubicBezTo>
                  <a:pt x="213" y="7"/>
                  <a:pt x="213" y="7"/>
                  <a:pt x="213" y="7"/>
                </a:cubicBezTo>
                <a:cubicBezTo>
                  <a:pt x="208" y="11"/>
                  <a:pt x="200" y="14"/>
                  <a:pt x="194" y="14"/>
                </a:cubicBezTo>
                <a:cubicBezTo>
                  <a:pt x="188" y="14"/>
                  <a:pt x="181" y="11"/>
                  <a:pt x="176" y="7"/>
                </a:cubicBezTo>
                <a:cubicBezTo>
                  <a:pt x="176" y="7"/>
                  <a:pt x="176" y="7"/>
                  <a:pt x="176" y="7"/>
                </a:cubicBezTo>
                <a:cubicBezTo>
                  <a:pt x="171" y="2"/>
                  <a:pt x="166" y="0"/>
                  <a:pt x="162" y="0"/>
                </a:cubicBezTo>
                <a:cubicBezTo>
                  <a:pt x="158" y="0"/>
                  <a:pt x="153" y="2"/>
                  <a:pt x="148" y="7"/>
                </a:cubicBezTo>
                <a:cubicBezTo>
                  <a:pt x="148" y="7"/>
                  <a:pt x="148" y="7"/>
                  <a:pt x="148" y="7"/>
                </a:cubicBezTo>
                <a:cubicBezTo>
                  <a:pt x="143" y="11"/>
                  <a:pt x="135" y="14"/>
                  <a:pt x="129" y="14"/>
                </a:cubicBezTo>
                <a:cubicBezTo>
                  <a:pt x="123" y="14"/>
                  <a:pt x="116" y="11"/>
                  <a:pt x="111" y="7"/>
                </a:cubicBezTo>
                <a:cubicBezTo>
                  <a:pt x="111" y="7"/>
                  <a:pt x="111" y="7"/>
                  <a:pt x="111" y="7"/>
                </a:cubicBezTo>
                <a:cubicBezTo>
                  <a:pt x="106" y="2"/>
                  <a:pt x="101" y="0"/>
                  <a:pt x="97" y="0"/>
                </a:cubicBezTo>
                <a:cubicBezTo>
                  <a:pt x="93" y="0"/>
                  <a:pt x="88" y="2"/>
                  <a:pt x="83" y="7"/>
                </a:cubicBezTo>
                <a:cubicBezTo>
                  <a:pt x="83" y="7"/>
                  <a:pt x="83" y="7"/>
                  <a:pt x="83" y="7"/>
                </a:cubicBezTo>
                <a:cubicBezTo>
                  <a:pt x="78" y="11"/>
                  <a:pt x="70" y="14"/>
                  <a:pt x="64" y="14"/>
                </a:cubicBezTo>
                <a:cubicBezTo>
                  <a:pt x="58" y="14"/>
                  <a:pt x="51" y="11"/>
                  <a:pt x="46" y="7"/>
                </a:cubicBezTo>
                <a:cubicBezTo>
                  <a:pt x="46" y="7"/>
                  <a:pt x="46" y="7"/>
                  <a:pt x="46" y="7"/>
                </a:cubicBezTo>
                <a:cubicBezTo>
                  <a:pt x="41" y="2"/>
                  <a:pt x="36" y="0"/>
                  <a:pt x="32" y="0"/>
                </a:cubicBezTo>
                <a:cubicBezTo>
                  <a:pt x="28" y="0"/>
                  <a:pt x="23" y="2"/>
                  <a:pt x="18" y="7"/>
                </a:cubicBezTo>
                <a:cubicBezTo>
                  <a:pt x="18" y="7"/>
                  <a:pt x="18" y="7"/>
                  <a:pt x="18" y="7"/>
                </a:cubicBezTo>
                <a:cubicBezTo>
                  <a:pt x="13" y="11"/>
                  <a:pt x="6" y="14"/>
                  <a:pt x="0" y="14"/>
                </a:cubicBezTo>
                <a:cubicBezTo>
                  <a:pt x="0" y="261"/>
                  <a:pt x="0" y="261"/>
                  <a:pt x="0" y="261"/>
                </a:cubicBezTo>
                <a:cubicBezTo>
                  <a:pt x="6" y="261"/>
                  <a:pt x="13" y="264"/>
                  <a:pt x="18" y="268"/>
                </a:cubicBezTo>
                <a:cubicBezTo>
                  <a:pt x="18" y="268"/>
                  <a:pt x="18" y="268"/>
                  <a:pt x="18" y="268"/>
                </a:cubicBezTo>
                <a:cubicBezTo>
                  <a:pt x="23" y="273"/>
                  <a:pt x="28" y="275"/>
                  <a:pt x="32" y="275"/>
                </a:cubicBezTo>
                <a:cubicBezTo>
                  <a:pt x="36" y="275"/>
                  <a:pt x="41" y="273"/>
                  <a:pt x="46" y="268"/>
                </a:cubicBezTo>
                <a:cubicBezTo>
                  <a:pt x="46" y="268"/>
                  <a:pt x="46" y="268"/>
                  <a:pt x="46" y="268"/>
                </a:cubicBezTo>
                <a:cubicBezTo>
                  <a:pt x="51" y="264"/>
                  <a:pt x="58" y="261"/>
                  <a:pt x="64" y="261"/>
                </a:cubicBezTo>
                <a:cubicBezTo>
                  <a:pt x="70" y="261"/>
                  <a:pt x="78" y="264"/>
                  <a:pt x="83" y="268"/>
                </a:cubicBezTo>
                <a:cubicBezTo>
                  <a:pt x="83" y="268"/>
                  <a:pt x="83" y="268"/>
                  <a:pt x="83" y="268"/>
                </a:cubicBezTo>
                <a:cubicBezTo>
                  <a:pt x="88" y="273"/>
                  <a:pt x="93" y="275"/>
                  <a:pt x="97" y="275"/>
                </a:cubicBezTo>
                <a:cubicBezTo>
                  <a:pt x="101" y="275"/>
                  <a:pt x="106" y="273"/>
                  <a:pt x="111" y="268"/>
                </a:cubicBezTo>
                <a:cubicBezTo>
                  <a:pt x="111" y="268"/>
                  <a:pt x="111" y="268"/>
                  <a:pt x="111" y="268"/>
                </a:cubicBezTo>
                <a:cubicBezTo>
                  <a:pt x="116" y="264"/>
                  <a:pt x="123" y="261"/>
                  <a:pt x="129" y="261"/>
                </a:cubicBezTo>
                <a:cubicBezTo>
                  <a:pt x="135" y="261"/>
                  <a:pt x="143" y="264"/>
                  <a:pt x="148" y="268"/>
                </a:cubicBezTo>
                <a:cubicBezTo>
                  <a:pt x="148" y="268"/>
                  <a:pt x="148" y="268"/>
                  <a:pt x="148" y="268"/>
                </a:cubicBezTo>
                <a:cubicBezTo>
                  <a:pt x="153" y="273"/>
                  <a:pt x="158" y="275"/>
                  <a:pt x="162" y="275"/>
                </a:cubicBezTo>
                <a:cubicBezTo>
                  <a:pt x="166" y="275"/>
                  <a:pt x="171" y="273"/>
                  <a:pt x="176" y="268"/>
                </a:cubicBezTo>
                <a:cubicBezTo>
                  <a:pt x="176" y="268"/>
                  <a:pt x="176" y="268"/>
                  <a:pt x="176" y="268"/>
                </a:cubicBezTo>
                <a:cubicBezTo>
                  <a:pt x="181" y="264"/>
                  <a:pt x="188" y="261"/>
                  <a:pt x="194" y="261"/>
                </a:cubicBezTo>
                <a:cubicBezTo>
                  <a:pt x="200" y="261"/>
                  <a:pt x="208" y="264"/>
                  <a:pt x="213" y="268"/>
                </a:cubicBezTo>
                <a:cubicBezTo>
                  <a:pt x="213" y="268"/>
                  <a:pt x="213" y="268"/>
                  <a:pt x="213" y="268"/>
                </a:cubicBezTo>
                <a:cubicBezTo>
                  <a:pt x="218" y="273"/>
                  <a:pt x="223" y="275"/>
                  <a:pt x="227" y="275"/>
                </a:cubicBezTo>
                <a:cubicBezTo>
                  <a:pt x="231" y="275"/>
                  <a:pt x="236" y="273"/>
                  <a:pt x="241" y="268"/>
                </a:cubicBezTo>
                <a:cubicBezTo>
                  <a:pt x="241" y="268"/>
                  <a:pt x="241" y="268"/>
                  <a:pt x="241" y="268"/>
                </a:cubicBezTo>
                <a:cubicBezTo>
                  <a:pt x="246" y="264"/>
                  <a:pt x="253" y="261"/>
                  <a:pt x="259" y="261"/>
                </a:cubicBezTo>
                <a:cubicBezTo>
                  <a:pt x="265" y="261"/>
                  <a:pt x="273" y="264"/>
                  <a:pt x="278" y="268"/>
                </a:cubicBezTo>
                <a:cubicBezTo>
                  <a:pt x="278" y="268"/>
                  <a:pt x="278" y="268"/>
                  <a:pt x="278" y="268"/>
                </a:cubicBezTo>
                <a:cubicBezTo>
                  <a:pt x="283" y="273"/>
                  <a:pt x="288" y="275"/>
                  <a:pt x="292" y="275"/>
                </a:cubicBezTo>
                <a:cubicBezTo>
                  <a:pt x="296" y="275"/>
                  <a:pt x="301" y="273"/>
                  <a:pt x="306" y="268"/>
                </a:cubicBezTo>
                <a:cubicBezTo>
                  <a:pt x="306" y="268"/>
                  <a:pt x="306" y="268"/>
                  <a:pt x="306" y="268"/>
                </a:cubicBezTo>
                <a:cubicBezTo>
                  <a:pt x="311" y="264"/>
                  <a:pt x="318" y="261"/>
                  <a:pt x="324" y="261"/>
                </a:cubicBezTo>
                <a:cubicBezTo>
                  <a:pt x="330" y="261"/>
                  <a:pt x="338" y="264"/>
                  <a:pt x="343" y="268"/>
                </a:cubicBezTo>
                <a:cubicBezTo>
                  <a:pt x="343" y="268"/>
                  <a:pt x="343" y="268"/>
                  <a:pt x="343" y="268"/>
                </a:cubicBezTo>
                <a:cubicBezTo>
                  <a:pt x="348" y="273"/>
                  <a:pt x="353" y="275"/>
                  <a:pt x="357" y="275"/>
                </a:cubicBezTo>
                <a:cubicBezTo>
                  <a:pt x="361" y="275"/>
                  <a:pt x="365" y="273"/>
                  <a:pt x="371" y="268"/>
                </a:cubicBezTo>
                <a:cubicBezTo>
                  <a:pt x="371" y="268"/>
                  <a:pt x="371" y="268"/>
                  <a:pt x="371" y="268"/>
                </a:cubicBezTo>
                <a:cubicBezTo>
                  <a:pt x="376" y="264"/>
                  <a:pt x="383" y="261"/>
                  <a:pt x="389" y="261"/>
                </a:cubicBezTo>
                <a:cubicBezTo>
                  <a:pt x="389" y="14"/>
                  <a:pt x="389" y="14"/>
                  <a:pt x="389" y="14"/>
                </a:cubicBezTo>
                <a:cubicBezTo>
                  <a:pt x="383" y="14"/>
                  <a:pt x="376" y="11"/>
                  <a:pt x="371" y="7"/>
                </a:cubicBezTo>
                <a:close/>
              </a:path>
            </a:pathLst>
          </a:custGeom>
          <a:solidFill>
            <a:srgbClr val="D0D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cxnSp>
        <p:nvCxnSpPr>
          <p:cNvPr id="14" name="Rak koppling 13"/>
          <p:cNvCxnSpPr/>
          <p:nvPr userDrawn="1"/>
        </p:nvCxnSpPr>
        <p:spPr>
          <a:xfrm>
            <a:off x="9104175" y="283844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D283E4E9-C8CC-40A2-82F2-89767288C5A6}" type="datetime1">
              <a:rPr lang="sv-SE" smtClean="0"/>
              <a:t>2019-05-21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8EC690-4205-452D-8738-44AC2C0A25D9}" type="slidenum">
              <a:rPr lang="sv-SE" smtClean="0"/>
              <a:t>‹#›</a:t>
            </a:fld>
            <a:endParaRPr lang="sv-SE"/>
          </a:p>
        </p:txBody>
      </p:sp>
      <p:sp>
        <p:nvSpPr>
          <p:cNvPr id="8" name="Platshållare för text 7"/>
          <p:cNvSpPr>
            <a:spLocks noGrp="1"/>
          </p:cNvSpPr>
          <p:nvPr>
            <p:ph type="body" sz="quarter" idx="13"/>
          </p:nvPr>
        </p:nvSpPr>
        <p:spPr>
          <a:xfrm>
            <a:off x="450000" y="1647683"/>
            <a:ext cx="5399999" cy="432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text 10"/>
          <p:cNvSpPr>
            <a:spLocks noGrp="1"/>
          </p:cNvSpPr>
          <p:nvPr>
            <p:ph type="body" sz="quarter" idx="14"/>
          </p:nvPr>
        </p:nvSpPr>
        <p:spPr>
          <a:xfrm>
            <a:off x="7839075" y="2019300"/>
            <a:ext cx="2924176" cy="619125"/>
          </a:xfrm>
        </p:spPr>
        <p:txBody>
          <a:bodyPr anchor="b" anchorCtr="0">
            <a:normAutofit/>
          </a:bodyPr>
          <a:lstStyle>
            <a:lvl1pPr marL="0" indent="0" algn="ctr">
              <a:buNone/>
              <a:defRPr sz="2000">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13" name="Platshållare för text 12"/>
          <p:cNvSpPr>
            <a:spLocks noGrp="1"/>
          </p:cNvSpPr>
          <p:nvPr>
            <p:ph type="body" sz="quarter" idx="15"/>
          </p:nvPr>
        </p:nvSpPr>
        <p:spPr>
          <a:xfrm>
            <a:off x="7839075" y="3030343"/>
            <a:ext cx="2924176" cy="1608332"/>
          </a:xfrm>
        </p:spPr>
        <p:txBody>
          <a:bodyPr>
            <a:normAutofit/>
          </a:bodyPr>
          <a:lstStyle>
            <a:lvl1pPr marL="0" indent="0" algn="ctr">
              <a:buNone/>
              <a:defRPr sz="1100"/>
            </a:lvl1pPr>
            <a:lvl2pPr marL="180000" indent="0" algn="ctr">
              <a:buNone/>
              <a:defRPr sz="1100"/>
            </a:lvl2pPr>
            <a:lvl3pPr marL="360000" indent="0" algn="ctr">
              <a:buNone/>
              <a:defRPr sz="1050"/>
            </a:lvl3pPr>
            <a:lvl4pPr marL="540000" indent="0" algn="ctr">
              <a:buNone/>
              <a:defRPr sz="1050"/>
            </a:lvl4pPr>
            <a:lvl5pPr marL="720000" indent="0" algn="ctr">
              <a:buNone/>
              <a:defRPr sz="105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568462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etikett 4">
    <p:bg>
      <p:bgPr>
        <a:solidFill>
          <a:schemeClr val="bg1"/>
        </a:solidFill>
        <a:effectLst/>
      </p:bgPr>
    </p:bg>
    <p:spTree>
      <p:nvGrpSpPr>
        <p:cNvPr id="1" name=""/>
        <p:cNvGrpSpPr/>
        <p:nvPr/>
      </p:nvGrpSpPr>
      <p:grpSpPr>
        <a:xfrm>
          <a:off x="0" y="0"/>
          <a:ext cx="0" cy="0"/>
          <a:chOff x="0" y="0"/>
          <a:chExt cx="0" cy="0"/>
        </a:xfrm>
      </p:grpSpPr>
      <p:sp>
        <p:nvSpPr>
          <p:cNvPr id="12" name="Freeform 5"/>
          <p:cNvSpPr>
            <a:spLocks/>
          </p:cNvSpPr>
          <p:nvPr userDrawn="1"/>
        </p:nvSpPr>
        <p:spPr bwMode="auto">
          <a:xfrm>
            <a:off x="7627939" y="1466850"/>
            <a:ext cx="3394075" cy="3676650"/>
          </a:xfrm>
          <a:custGeom>
            <a:avLst/>
            <a:gdLst>
              <a:gd name="T0" fmla="*/ 389 w 389"/>
              <a:gd name="T1" fmla="*/ 75 h 390"/>
              <a:gd name="T2" fmla="*/ 373 w 389"/>
              <a:gd name="T3" fmla="*/ 75 h 390"/>
              <a:gd name="T4" fmla="*/ 295 w 389"/>
              <a:gd name="T5" fmla="*/ 37 h 390"/>
              <a:gd name="T6" fmla="*/ 295 w 389"/>
              <a:gd name="T7" fmla="*/ 37 h 390"/>
              <a:gd name="T8" fmla="*/ 194 w 389"/>
              <a:gd name="T9" fmla="*/ 0 h 390"/>
              <a:gd name="T10" fmla="*/ 94 w 389"/>
              <a:gd name="T11" fmla="*/ 37 h 390"/>
              <a:gd name="T12" fmla="*/ 94 w 389"/>
              <a:gd name="T13" fmla="*/ 37 h 390"/>
              <a:gd name="T14" fmla="*/ 16 w 389"/>
              <a:gd name="T15" fmla="*/ 75 h 390"/>
              <a:gd name="T16" fmla="*/ 0 w 389"/>
              <a:gd name="T17" fmla="*/ 75 h 390"/>
              <a:gd name="T18" fmla="*/ 0 w 389"/>
              <a:gd name="T19" fmla="*/ 315 h 390"/>
              <a:gd name="T20" fmla="*/ 16 w 389"/>
              <a:gd name="T21" fmla="*/ 315 h 390"/>
              <a:gd name="T22" fmla="*/ 94 w 389"/>
              <a:gd name="T23" fmla="*/ 352 h 390"/>
              <a:gd name="T24" fmla="*/ 94 w 389"/>
              <a:gd name="T25" fmla="*/ 352 h 390"/>
              <a:gd name="T26" fmla="*/ 194 w 389"/>
              <a:gd name="T27" fmla="*/ 390 h 390"/>
              <a:gd name="T28" fmla="*/ 295 w 389"/>
              <a:gd name="T29" fmla="*/ 352 h 390"/>
              <a:gd name="T30" fmla="*/ 295 w 389"/>
              <a:gd name="T31" fmla="*/ 352 h 390"/>
              <a:gd name="T32" fmla="*/ 373 w 389"/>
              <a:gd name="T33" fmla="*/ 315 h 390"/>
              <a:gd name="T34" fmla="*/ 389 w 389"/>
              <a:gd name="T35" fmla="*/ 315 h 390"/>
              <a:gd name="T36" fmla="*/ 389 w 389"/>
              <a:gd name="T37" fmla="*/ 7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390">
                <a:moveTo>
                  <a:pt x="389" y="75"/>
                </a:moveTo>
                <a:cubicBezTo>
                  <a:pt x="373" y="75"/>
                  <a:pt x="373" y="75"/>
                  <a:pt x="373" y="75"/>
                </a:cubicBezTo>
                <a:cubicBezTo>
                  <a:pt x="350" y="75"/>
                  <a:pt x="324" y="63"/>
                  <a:pt x="295" y="37"/>
                </a:cubicBezTo>
                <a:cubicBezTo>
                  <a:pt x="295" y="37"/>
                  <a:pt x="295" y="37"/>
                  <a:pt x="295" y="37"/>
                </a:cubicBezTo>
                <a:cubicBezTo>
                  <a:pt x="267" y="12"/>
                  <a:pt x="227" y="0"/>
                  <a:pt x="194" y="0"/>
                </a:cubicBezTo>
                <a:cubicBezTo>
                  <a:pt x="162" y="0"/>
                  <a:pt x="121" y="12"/>
                  <a:pt x="94" y="37"/>
                </a:cubicBezTo>
                <a:cubicBezTo>
                  <a:pt x="94" y="37"/>
                  <a:pt x="94" y="37"/>
                  <a:pt x="94" y="37"/>
                </a:cubicBezTo>
                <a:cubicBezTo>
                  <a:pt x="64" y="63"/>
                  <a:pt x="38" y="75"/>
                  <a:pt x="16" y="75"/>
                </a:cubicBezTo>
                <a:cubicBezTo>
                  <a:pt x="0" y="75"/>
                  <a:pt x="0" y="75"/>
                  <a:pt x="0" y="75"/>
                </a:cubicBezTo>
                <a:cubicBezTo>
                  <a:pt x="0" y="315"/>
                  <a:pt x="0" y="315"/>
                  <a:pt x="0" y="315"/>
                </a:cubicBezTo>
                <a:cubicBezTo>
                  <a:pt x="16" y="315"/>
                  <a:pt x="16" y="315"/>
                  <a:pt x="16" y="315"/>
                </a:cubicBezTo>
                <a:cubicBezTo>
                  <a:pt x="38" y="315"/>
                  <a:pt x="64" y="326"/>
                  <a:pt x="94" y="352"/>
                </a:cubicBezTo>
                <a:cubicBezTo>
                  <a:pt x="94" y="352"/>
                  <a:pt x="94" y="352"/>
                  <a:pt x="94" y="352"/>
                </a:cubicBezTo>
                <a:cubicBezTo>
                  <a:pt x="121" y="378"/>
                  <a:pt x="162" y="390"/>
                  <a:pt x="194" y="390"/>
                </a:cubicBezTo>
                <a:cubicBezTo>
                  <a:pt x="227" y="390"/>
                  <a:pt x="267" y="378"/>
                  <a:pt x="295" y="352"/>
                </a:cubicBezTo>
                <a:cubicBezTo>
                  <a:pt x="295" y="352"/>
                  <a:pt x="295" y="352"/>
                  <a:pt x="295" y="352"/>
                </a:cubicBezTo>
                <a:cubicBezTo>
                  <a:pt x="324" y="326"/>
                  <a:pt x="350" y="315"/>
                  <a:pt x="373" y="315"/>
                </a:cubicBezTo>
                <a:cubicBezTo>
                  <a:pt x="389" y="315"/>
                  <a:pt x="389" y="315"/>
                  <a:pt x="389" y="315"/>
                </a:cubicBezTo>
                <a:lnTo>
                  <a:pt x="389" y="75"/>
                </a:lnTo>
                <a:close/>
              </a:path>
            </a:pathLst>
          </a:custGeom>
          <a:solidFill>
            <a:srgbClr val="0057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cxnSp>
        <p:nvCxnSpPr>
          <p:cNvPr id="14" name="Rak koppling 13"/>
          <p:cNvCxnSpPr/>
          <p:nvPr userDrawn="1"/>
        </p:nvCxnSpPr>
        <p:spPr>
          <a:xfrm>
            <a:off x="9104175" y="2838449"/>
            <a:ext cx="3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9CB3DE5F-E44D-4E60-BAC7-792BF43C0209}" type="datetime1">
              <a:rPr lang="sv-SE" smtClean="0"/>
              <a:t>2019-05-21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8EC690-4205-452D-8738-44AC2C0A25D9}" type="slidenum">
              <a:rPr lang="sv-SE" smtClean="0"/>
              <a:t>‹#›</a:t>
            </a:fld>
            <a:endParaRPr lang="sv-SE"/>
          </a:p>
        </p:txBody>
      </p:sp>
      <p:sp>
        <p:nvSpPr>
          <p:cNvPr id="8" name="Platshållare för text 7"/>
          <p:cNvSpPr>
            <a:spLocks noGrp="1"/>
          </p:cNvSpPr>
          <p:nvPr>
            <p:ph type="body" sz="quarter" idx="13"/>
          </p:nvPr>
        </p:nvSpPr>
        <p:spPr>
          <a:xfrm>
            <a:off x="450000" y="1647683"/>
            <a:ext cx="5399999" cy="432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text 10"/>
          <p:cNvSpPr>
            <a:spLocks noGrp="1"/>
          </p:cNvSpPr>
          <p:nvPr>
            <p:ph type="body" sz="quarter" idx="14"/>
          </p:nvPr>
        </p:nvSpPr>
        <p:spPr>
          <a:xfrm>
            <a:off x="7839075" y="2019300"/>
            <a:ext cx="2924176" cy="619125"/>
          </a:xfrm>
        </p:spPr>
        <p:txBody>
          <a:bodyPr anchor="b" anchorCtr="0">
            <a:normAutofit/>
          </a:bodyPr>
          <a:lstStyle>
            <a:lvl1pPr marL="0" indent="0" algn="ctr">
              <a:buNone/>
              <a:defRPr sz="200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13" name="Platshållare för text 12"/>
          <p:cNvSpPr>
            <a:spLocks noGrp="1"/>
          </p:cNvSpPr>
          <p:nvPr>
            <p:ph type="body" sz="quarter" idx="15"/>
          </p:nvPr>
        </p:nvSpPr>
        <p:spPr>
          <a:xfrm>
            <a:off x="7839075" y="3030343"/>
            <a:ext cx="2924176" cy="1608332"/>
          </a:xfrm>
        </p:spPr>
        <p:txBody>
          <a:bodyPr>
            <a:normAutofit/>
          </a:bodyPr>
          <a:lstStyle>
            <a:lvl1pPr marL="0" indent="0" algn="ctr">
              <a:buNone/>
              <a:defRPr sz="1100">
                <a:solidFill>
                  <a:schemeClr val="bg1"/>
                </a:solidFill>
              </a:defRPr>
            </a:lvl1pPr>
            <a:lvl2pPr marL="180000" indent="0" algn="ctr">
              <a:buNone/>
              <a:defRPr sz="1100">
                <a:solidFill>
                  <a:schemeClr val="bg1"/>
                </a:solidFill>
              </a:defRPr>
            </a:lvl2pPr>
            <a:lvl3pPr marL="360000" indent="0" algn="ctr">
              <a:buNone/>
              <a:defRPr sz="1050">
                <a:solidFill>
                  <a:schemeClr val="bg1"/>
                </a:solidFill>
              </a:defRPr>
            </a:lvl3pPr>
            <a:lvl4pPr marL="540000" indent="0" algn="ctr">
              <a:buNone/>
              <a:defRPr sz="1050">
                <a:solidFill>
                  <a:schemeClr val="bg1"/>
                </a:solidFill>
              </a:defRPr>
            </a:lvl4pPr>
            <a:lvl5pPr marL="720000" indent="0" algn="ctr">
              <a:buNone/>
              <a:defRPr sz="105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386208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innehåll och etikett 5">
    <p:bg>
      <p:bgPr>
        <a:solidFill>
          <a:schemeClr val="bg1"/>
        </a:solidFill>
        <a:effectLst/>
      </p:bgPr>
    </p:bg>
    <p:spTree>
      <p:nvGrpSpPr>
        <p:cNvPr id="1" name=""/>
        <p:cNvGrpSpPr/>
        <p:nvPr/>
      </p:nvGrpSpPr>
      <p:grpSpPr>
        <a:xfrm>
          <a:off x="0" y="0"/>
          <a:ext cx="0" cy="0"/>
          <a:chOff x="0" y="0"/>
          <a:chExt cx="0" cy="0"/>
        </a:xfrm>
      </p:grpSpPr>
      <p:sp>
        <p:nvSpPr>
          <p:cNvPr id="12" name="Freeform 5"/>
          <p:cNvSpPr>
            <a:spLocks/>
          </p:cNvSpPr>
          <p:nvPr userDrawn="1"/>
        </p:nvSpPr>
        <p:spPr bwMode="auto">
          <a:xfrm>
            <a:off x="7627939" y="1466850"/>
            <a:ext cx="3394075" cy="3676650"/>
          </a:xfrm>
          <a:custGeom>
            <a:avLst/>
            <a:gdLst>
              <a:gd name="T0" fmla="*/ 389 w 389"/>
              <a:gd name="T1" fmla="*/ 75 h 390"/>
              <a:gd name="T2" fmla="*/ 373 w 389"/>
              <a:gd name="T3" fmla="*/ 75 h 390"/>
              <a:gd name="T4" fmla="*/ 295 w 389"/>
              <a:gd name="T5" fmla="*/ 37 h 390"/>
              <a:gd name="T6" fmla="*/ 295 w 389"/>
              <a:gd name="T7" fmla="*/ 37 h 390"/>
              <a:gd name="T8" fmla="*/ 194 w 389"/>
              <a:gd name="T9" fmla="*/ 0 h 390"/>
              <a:gd name="T10" fmla="*/ 94 w 389"/>
              <a:gd name="T11" fmla="*/ 37 h 390"/>
              <a:gd name="T12" fmla="*/ 94 w 389"/>
              <a:gd name="T13" fmla="*/ 37 h 390"/>
              <a:gd name="T14" fmla="*/ 16 w 389"/>
              <a:gd name="T15" fmla="*/ 75 h 390"/>
              <a:gd name="T16" fmla="*/ 0 w 389"/>
              <a:gd name="T17" fmla="*/ 75 h 390"/>
              <a:gd name="T18" fmla="*/ 0 w 389"/>
              <a:gd name="T19" fmla="*/ 315 h 390"/>
              <a:gd name="T20" fmla="*/ 16 w 389"/>
              <a:gd name="T21" fmla="*/ 315 h 390"/>
              <a:gd name="T22" fmla="*/ 94 w 389"/>
              <a:gd name="T23" fmla="*/ 352 h 390"/>
              <a:gd name="T24" fmla="*/ 94 w 389"/>
              <a:gd name="T25" fmla="*/ 352 h 390"/>
              <a:gd name="T26" fmla="*/ 194 w 389"/>
              <a:gd name="T27" fmla="*/ 390 h 390"/>
              <a:gd name="T28" fmla="*/ 295 w 389"/>
              <a:gd name="T29" fmla="*/ 352 h 390"/>
              <a:gd name="T30" fmla="*/ 295 w 389"/>
              <a:gd name="T31" fmla="*/ 352 h 390"/>
              <a:gd name="T32" fmla="*/ 373 w 389"/>
              <a:gd name="T33" fmla="*/ 315 h 390"/>
              <a:gd name="T34" fmla="*/ 389 w 389"/>
              <a:gd name="T35" fmla="*/ 315 h 390"/>
              <a:gd name="T36" fmla="*/ 389 w 389"/>
              <a:gd name="T37" fmla="*/ 7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390">
                <a:moveTo>
                  <a:pt x="389" y="75"/>
                </a:moveTo>
                <a:cubicBezTo>
                  <a:pt x="373" y="75"/>
                  <a:pt x="373" y="75"/>
                  <a:pt x="373" y="75"/>
                </a:cubicBezTo>
                <a:cubicBezTo>
                  <a:pt x="350" y="75"/>
                  <a:pt x="324" y="63"/>
                  <a:pt x="295" y="37"/>
                </a:cubicBezTo>
                <a:cubicBezTo>
                  <a:pt x="295" y="37"/>
                  <a:pt x="295" y="37"/>
                  <a:pt x="295" y="37"/>
                </a:cubicBezTo>
                <a:cubicBezTo>
                  <a:pt x="267" y="12"/>
                  <a:pt x="227" y="0"/>
                  <a:pt x="194" y="0"/>
                </a:cubicBezTo>
                <a:cubicBezTo>
                  <a:pt x="162" y="0"/>
                  <a:pt x="121" y="12"/>
                  <a:pt x="94" y="37"/>
                </a:cubicBezTo>
                <a:cubicBezTo>
                  <a:pt x="94" y="37"/>
                  <a:pt x="94" y="37"/>
                  <a:pt x="94" y="37"/>
                </a:cubicBezTo>
                <a:cubicBezTo>
                  <a:pt x="64" y="63"/>
                  <a:pt x="38" y="75"/>
                  <a:pt x="16" y="75"/>
                </a:cubicBezTo>
                <a:cubicBezTo>
                  <a:pt x="0" y="75"/>
                  <a:pt x="0" y="75"/>
                  <a:pt x="0" y="75"/>
                </a:cubicBezTo>
                <a:cubicBezTo>
                  <a:pt x="0" y="315"/>
                  <a:pt x="0" y="315"/>
                  <a:pt x="0" y="315"/>
                </a:cubicBezTo>
                <a:cubicBezTo>
                  <a:pt x="16" y="315"/>
                  <a:pt x="16" y="315"/>
                  <a:pt x="16" y="315"/>
                </a:cubicBezTo>
                <a:cubicBezTo>
                  <a:pt x="38" y="315"/>
                  <a:pt x="64" y="326"/>
                  <a:pt x="94" y="352"/>
                </a:cubicBezTo>
                <a:cubicBezTo>
                  <a:pt x="94" y="352"/>
                  <a:pt x="94" y="352"/>
                  <a:pt x="94" y="352"/>
                </a:cubicBezTo>
                <a:cubicBezTo>
                  <a:pt x="121" y="378"/>
                  <a:pt x="162" y="390"/>
                  <a:pt x="194" y="390"/>
                </a:cubicBezTo>
                <a:cubicBezTo>
                  <a:pt x="227" y="390"/>
                  <a:pt x="267" y="378"/>
                  <a:pt x="295" y="352"/>
                </a:cubicBezTo>
                <a:cubicBezTo>
                  <a:pt x="295" y="352"/>
                  <a:pt x="295" y="352"/>
                  <a:pt x="295" y="352"/>
                </a:cubicBezTo>
                <a:cubicBezTo>
                  <a:pt x="324" y="326"/>
                  <a:pt x="350" y="315"/>
                  <a:pt x="373" y="315"/>
                </a:cubicBezTo>
                <a:cubicBezTo>
                  <a:pt x="389" y="315"/>
                  <a:pt x="389" y="315"/>
                  <a:pt x="389" y="315"/>
                </a:cubicBezTo>
                <a:lnTo>
                  <a:pt x="389" y="75"/>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sv-SE"/>
          </a:p>
        </p:txBody>
      </p:sp>
      <p:cxnSp>
        <p:nvCxnSpPr>
          <p:cNvPr id="14" name="Rak koppling 13"/>
          <p:cNvCxnSpPr/>
          <p:nvPr userDrawn="1"/>
        </p:nvCxnSpPr>
        <p:spPr>
          <a:xfrm>
            <a:off x="9104175" y="283844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5F398E5F-6461-4055-95D3-B02C0308027E}" type="datetime1">
              <a:rPr lang="sv-SE" smtClean="0"/>
              <a:t>2019-05-21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8EC690-4205-452D-8738-44AC2C0A25D9}" type="slidenum">
              <a:rPr lang="sv-SE" smtClean="0"/>
              <a:t>‹#›</a:t>
            </a:fld>
            <a:endParaRPr lang="sv-SE"/>
          </a:p>
        </p:txBody>
      </p:sp>
      <p:sp>
        <p:nvSpPr>
          <p:cNvPr id="8" name="Platshållare för text 7"/>
          <p:cNvSpPr>
            <a:spLocks noGrp="1"/>
          </p:cNvSpPr>
          <p:nvPr>
            <p:ph type="body" sz="quarter" idx="13"/>
          </p:nvPr>
        </p:nvSpPr>
        <p:spPr>
          <a:xfrm>
            <a:off x="450000" y="1647683"/>
            <a:ext cx="5399999" cy="432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text 10"/>
          <p:cNvSpPr>
            <a:spLocks noGrp="1"/>
          </p:cNvSpPr>
          <p:nvPr>
            <p:ph type="body" sz="quarter" idx="14"/>
          </p:nvPr>
        </p:nvSpPr>
        <p:spPr>
          <a:xfrm>
            <a:off x="7839075" y="2019300"/>
            <a:ext cx="2924176" cy="619125"/>
          </a:xfrm>
        </p:spPr>
        <p:txBody>
          <a:bodyPr anchor="b" anchorCtr="0">
            <a:normAutofit/>
          </a:bodyPr>
          <a:lstStyle>
            <a:lvl1pPr marL="0" indent="0" algn="ctr">
              <a:buNone/>
              <a:defRPr sz="2000">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13" name="Platshållare för text 12"/>
          <p:cNvSpPr>
            <a:spLocks noGrp="1"/>
          </p:cNvSpPr>
          <p:nvPr>
            <p:ph type="body" sz="quarter" idx="15"/>
          </p:nvPr>
        </p:nvSpPr>
        <p:spPr>
          <a:xfrm>
            <a:off x="7839075" y="3030343"/>
            <a:ext cx="2924176" cy="1608332"/>
          </a:xfrm>
        </p:spPr>
        <p:txBody>
          <a:bodyPr>
            <a:normAutofit/>
          </a:bodyPr>
          <a:lstStyle>
            <a:lvl1pPr marL="0" indent="0" algn="ctr">
              <a:buNone/>
              <a:defRPr sz="1100">
                <a:solidFill>
                  <a:schemeClr val="tx1"/>
                </a:solidFill>
              </a:defRPr>
            </a:lvl1pPr>
            <a:lvl2pPr marL="180000" indent="0" algn="ctr">
              <a:buNone/>
              <a:defRPr sz="1100">
                <a:solidFill>
                  <a:schemeClr val="tx1"/>
                </a:solidFill>
              </a:defRPr>
            </a:lvl2pPr>
            <a:lvl3pPr marL="360000" indent="0" algn="ctr">
              <a:buNone/>
              <a:defRPr sz="1050">
                <a:solidFill>
                  <a:schemeClr val="tx1"/>
                </a:solidFill>
              </a:defRPr>
            </a:lvl3pPr>
            <a:lvl4pPr marL="540000" indent="0" algn="ctr">
              <a:buNone/>
              <a:defRPr sz="1050">
                <a:solidFill>
                  <a:schemeClr val="tx1"/>
                </a:solidFill>
              </a:defRPr>
            </a:lvl4pPr>
            <a:lvl5pPr marL="720000" indent="0" algn="ctr">
              <a:buNone/>
              <a:defRPr sz="105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313014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innehåll och etikett 6">
    <p:bg>
      <p:bgPr>
        <a:solidFill>
          <a:schemeClr val="bg1"/>
        </a:solidFill>
        <a:effectLst/>
      </p:bgPr>
    </p:bg>
    <p:spTree>
      <p:nvGrpSpPr>
        <p:cNvPr id="1" name=""/>
        <p:cNvGrpSpPr/>
        <p:nvPr/>
      </p:nvGrpSpPr>
      <p:grpSpPr>
        <a:xfrm>
          <a:off x="0" y="0"/>
          <a:ext cx="0" cy="0"/>
          <a:chOff x="0" y="0"/>
          <a:chExt cx="0" cy="0"/>
        </a:xfrm>
      </p:grpSpPr>
      <p:sp>
        <p:nvSpPr>
          <p:cNvPr id="12" name="Freeform 5"/>
          <p:cNvSpPr>
            <a:spLocks/>
          </p:cNvSpPr>
          <p:nvPr userDrawn="1"/>
        </p:nvSpPr>
        <p:spPr bwMode="auto">
          <a:xfrm>
            <a:off x="7627939" y="1466850"/>
            <a:ext cx="3394075" cy="3676650"/>
          </a:xfrm>
          <a:custGeom>
            <a:avLst/>
            <a:gdLst>
              <a:gd name="T0" fmla="*/ 389 w 389"/>
              <a:gd name="T1" fmla="*/ 75 h 390"/>
              <a:gd name="T2" fmla="*/ 373 w 389"/>
              <a:gd name="T3" fmla="*/ 75 h 390"/>
              <a:gd name="T4" fmla="*/ 295 w 389"/>
              <a:gd name="T5" fmla="*/ 37 h 390"/>
              <a:gd name="T6" fmla="*/ 295 w 389"/>
              <a:gd name="T7" fmla="*/ 37 h 390"/>
              <a:gd name="T8" fmla="*/ 194 w 389"/>
              <a:gd name="T9" fmla="*/ 0 h 390"/>
              <a:gd name="T10" fmla="*/ 94 w 389"/>
              <a:gd name="T11" fmla="*/ 37 h 390"/>
              <a:gd name="T12" fmla="*/ 94 w 389"/>
              <a:gd name="T13" fmla="*/ 37 h 390"/>
              <a:gd name="T14" fmla="*/ 16 w 389"/>
              <a:gd name="T15" fmla="*/ 75 h 390"/>
              <a:gd name="T16" fmla="*/ 0 w 389"/>
              <a:gd name="T17" fmla="*/ 75 h 390"/>
              <a:gd name="T18" fmla="*/ 0 w 389"/>
              <a:gd name="T19" fmla="*/ 315 h 390"/>
              <a:gd name="T20" fmla="*/ 16 w 389"/>
              <a:gd name="T21" fmla="*/ 315 h 390"/>
              <a:gd name="T22" fmla="*/ 94 w 389"/>
              <a:gd name="T23" fmla="*/ 352 h 390"/>
              <a:gd name="T24" fmla="*/ 94 w 389"/>
              <a:gd name="T25" fmla="*/ 352 h 390"/>
              <a:gd name="T26" fmla="*/ 194 w 389"/>
              <a:gd name="T27" fmla="*/ 390 h 390"/>
              <a:gd name="T28" fmla="*/ 295 w 389"/>
              <a:gd name="T29" fmla="*/ 352 h 390"/>
              <a:gd name="T30" fmla="*/ 295 w 389"/>
              <a:gd name="T31" fmla="*/ 352 h 390"/>
              <a:gd name="T32" fmla="*/ 373 w 389"/>
              <a:gd name="T33" fmla="*/ 315 h 390"/>
              <a:gd name="T34" fmla="*/ 389 w 389"/>
              <a:gd name="T35" fmla="*/ 315 h 390"/>
              <a:gd name="T36" fmla="*/ 389 w 389"/>
              <a:gd name="T37" fmla="*/ 7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390">
                <a:moveTo>
                  <a:pt x="389" y="75"/>
                </a:moveTo>
                <a:cubicBezTo>
                  <a:pt x="373" y="75"/>
                  <a:pt x="373" y="75"/>
                  <a:pt x="373" y="75"/>
                </a:cubicBezTo>
                <a:cubicBezTo>
                  <a:pt x="350" y="75"/>
                  <a:pt x="324" y="63"/>
                  <a:pt x="295" y="37"/>
                </a:cubicBezTo>
                <a:cubicBezTo>
                  <a:pt x="295" y="37"/>
                  <a:pt x="295" y="37"/>
                  <a:pt x="295" y="37"/>
                </a:cubicBezTo>
                <a:cubicBezTo>
                  <a:pt x="267" y="12"/>
                  <a:pt x="227" y="0"/>
                  <a:pt x="194" y="0"/>
                </a:cubicBezTo>
                <a:cubicBezTo>
                  <a:pt x="162" y="0"/>
                  <a:pt x="121" y="12"/>
                  <a:pt x="94" y="37"/>
                </a:cubicBezTo>
                <a:cubicBezTo>
                  <a:pt x="94" y="37"/>
                  <a:pt x="94" y="37"/>
                  <a:pt x="94" y="37"/>
                </a:cubicBezTo>
                <a:cubicBezTo>
                  <a:pt x="64" y="63"/>
                  <a:pt x="38" y="75"/>
                  <a:pt x="16" y="75"/>
                </a:cubicBezTo>
                <a:cubicBezTo>
                  <a:pt x="0" y="75"/>
                  <a:pt x="0" y="75"/>
                  <a:pt x="0" y="75"/>
                </a:cubicBezTo>
                <a:cubicBezTo>
                  <a:pt x="0" y="315"/>
                  <a:pt x="0" y="315"/>
                  <a:pt x="0" y="315"/>
                </a:cubicBezTo>
                <a:cubicBezTo>
                  <a:pt x="16" y="315"/>
                  <a:pt x="16" y="315"/>
                  <a:pt x="16" y="315"/>
                </a:cubicBezTo>
                <a:cubicBezTo>
                  <a:pt x="38" y="315"/>
                  <a:pt x="64" y="326"/>
                  <a:pt x="94" y="352"/>
                </a:cubicBezTo>
                <a:cubicBezTo>
                  <a:pt x="94" y="352"/>
                  <a:pt x="94" y="352"/>
                  <a:pt x="94" y="352"/>
                </a:cubicBezTo>
                <a:cubicBezTo>
                  <a:pt x="121" y="378"/>
                  <a:pt x="162" y="390"/>
                  <a:pt x="194" y="390"/>
                </a:cubicBezTo>
                <a:cubicBezTo>
                  <a:pt x="227" y="390"/>
                  <a:pt x="267" y="378"/>
                  <a:pt x="295" y="352"/>
                </a:cubicBezTo>
                <a:cubicBezTo>
                  <a:pt x="295" y="352"/>
                  <a:pt x="295" y="352"/>
                  <a:pt x="295" y="352"/>
                </a:cubicBezTo>
                <a:cubicBezTo>
                  <a:pt x="324" y="326"/>
                  <a:pt x="350" y="315"/>
                  <a:pt x="373" y="315"/>
                </a:cubicBezTo>
                <a:cubicBezTo>
                  <a:pt x="389" y="315"/>
                  <a:pt x="389" y="315"/>
                  <a:pt x="389" y="315"/>
                </a:cubicBezTo>
                <a:lnTo>
                  <a:pt x="389" y="75"/>
                </a:lnTo>
                <a:close/>
              </a:path>
            </a:pathLst>
          </a:custGeom>
          <a:solidFill>
            <a:srgbClr val="9FDDED"/>
          </a:solidFill>
          <a:ln>
            <a:noFill/>
          </a:ln>
          <a:extLst/>
        </p:spPr>
        <p:txBody>
          <a:bodyPr vert="horz" wrap="square" lIns="91440" tIns="45720" rIns="91440" bIns="45720" numCol="1" anchor="t" anchorCtr="0" compatLnSpc="1">
            <a:prstTxWarp prst="textNoShape">
              <a:avLst/>
            </a:prstTxWarp>
          </a:bodyPr>
          <a:lstStyle/>
          <a:p>
            <a:endParaRPr lang="sv-SE"/>
          </a:p>
        </p:txBody>
      </p:sp>
      <p:cxnSp>
        <p:nvCxnSpPr>
          <p:cNvPr id="14" name="Rak koppling 13"/>
          <p:cNvCxnSpPr/>
          <p:nvPr userDrawn="1"/>
        </p:nvCxnSpPr>
        <p:spPr>
          <a:xfrm>
            <a:off x="9104175" y="283844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5BAE9BCF-8928-4FDB-8E10-B54492DC9875}" type="datetime1">
              <a:rPr lang="sv-SE" smtClean="0"/>
              <a:t>2019-05-21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8EC690-4205-452D-8738-44AC2C0A25D9}" type="slidenum">
              <a:rPr lang="sv-SE" smtClean="0"/>
              <a:t>‹#›</a:t>
            </a:fld>
            <a:endParaRPr lang="sv-SE"/>
          </a:p>
        </p:txBody>
      </p:sp>
      <p:sp>
        <p:nvSpPr>
          <p:cNvPr id="8" name="Platshållare för text 7"/>
          <p:cNvSpPr>
            <a:spLocks noGrp="1"/>
          </p:cNvSpPr>
          <p:nvPr>
            <p:ph type="body" sz="quarter" idx="13"/>
          </p:nvPr>
        </p:nvSpPr>
        <p:spPr>
          <a:xfrm>
            <a:off x="450000" y="1647683"/>
            <a:ext cx="5399999" cy="432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text 10"/>
          <p:cNvSpPr>
            <a:spLocks noGrp="1"/>
          </p:cNvSpPr>
          <p:nvPr>
            <p:ph type="body" sz="quarter" idx="14"/>
          </p:nvPr>
        </p:nvSpPr>
        <p:spPr>
          <a:xfrm>
            <a:off x="7839075" y="2019300"/>
            <a:ext cx="2924176" cy="619125"/>
          </a:xfrm>
        </p:spPr>
        <p:txBody>
          <a:bodyPr anchor="b" anchorCtr="0">
            <a:normAutofit/>
          </a:bodyPr>
          <a:lstStyle>
            <a:lvl1pPr marL="0" indent="0" algn="ctr">
              <a:buNone/>
              <a:defRPr sz="2000">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13" name="Platshållare för text 12"/>
          <p:cNvSpPr>
            <a:spLocks noGrp="1"/>
          </p:cNvSpPr>
          <p:nvPr>
            <p:ph type="body" sz="quarter" idx="15"/>
          </p:nvPr>
        </p:nvSpPr>
        <p:spPr>
          <a:xfrm>
            <a:off x="7839075" y="3030343"/>
            <a:ext cx="2924176" cy="1608332"/>
          </a:xfrm>
        </p:spPr>
        <p:txBody>
          <a:bodyPr>
            <a:normAutofit/>
          </a:bodyPr>
          <a:lstStyle>
            <a:lvl1pPr marL="0" indent="0" algn="ctr">
              <a:buNone/>
              <a:defRPr sz="1100">
                <a:solidFill>
                  <a:schemeClr val="tx1"/>
                </a:solidFill>
              </a:defRPr>
            </a:lvl1pPr>
            <a:lvl2pPr marL="180000" indent="0" algn="ctr">
              <a:buNone/>
              <a:defRPr sz="1100">
                <a:solidFill>
                  <a:schemeClr val="tx1"/>
                </a:solidFill>
              </a:defRPr>
            </a:lvl2pPr>
            <a:lvl3pPr marL="360000" indent="0" algn="ctr">
              <a:buNone/>
              <a:defRPr sz="1050">
                <a:solidFill>
                  <a:schemeClr val="tx1"/>
                </a:solidFill>
              </a:defRPr>
            </a:lvl3pPr>
            <a:lvl4pPr marL="540000" indent="0" algn="ctr">
              <a:buNone/>
              <a:defRPr sz="1050">
                <a:solidFill>
                  <a:schemeClr val="tx1"/>
                </a:solidFill>
              </a:defRPr>
            </a:lvl4pPr>
            <a:lvl5pPr marL="720000" indent="0" algn="ctr">
              <a:buNone/>
              <a:defRPr sz="105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481869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innehåll och etikett ekologisk">
    <p:bg>
      <p:bgPr>
        <a:solidFill>
          <a:schemeClr val="bg1"/>
        </a:solidFill>
        <a:effectLst/>
      </p:bgPr>
    </p:bg>
    <p:spTree>
      <p:nvGrpSpPr>
        <p:cNvPr id="1" name=""/>
        <p:cNvGrpSpPr/>
        <p:nvPr/>
      </p:nvGrpSpPr>
      <p:grpSpPr>
        <a:xfrm>
          <a:off x="0" y="0"/>
          <a:ext cx="0" cy="0"/>
          <a:chOff x="0" y="0"/>
          <a:chExt cx="0" cy="0"/>
        </a:xfrm>
      </p:grpSpPr>
      <p:sp>
        <p:nvSpPr>
          <p:cNvPr id="12" name="Freeform 5"/>
          <p:cNvSpPr>
            <a:spLocks/>
          </p:cNvSpPr>
          <p:nvPr userDrawn="1"/>
        </p:nvSpPr>
        <p:spPr bwMode="auto">
          <a:xfrm>
            <a:off x="7627939" y="1466850"/>
            <a:ext cx="3394075" cy="3676650"/>
          </a:xfrm>
          <a:custGeom>
            <a:avLst/>
            <a:gdLst>
              <a:gd name="T0" fmla="*/ 389 w 389"/>
              <a:gd name="T1" fmla="*/ 75 h 390"/>
              <a:gd name="T2" fmla="*/ 373 w 389"/>
              <a:gd name="T3" fmla="*/ 75 h 390"/>
              <a:gd name="T4" fmla="*/ 295 w 389"/>
              <a:gd name="T5" fmla="*/ 37 h 390"/>
              <a:gd name="T6" fmla="*/ 295 w 389"/>
              <a:gd name="T7" fmla="*/ 37 h 390"/>
              <a:gd name="T8" fmla="*/ 194 w 389"/>
              <a:gd name="T9" fmla="*/ 0 h 390"/>
              <a:gd name="T10" fmla="*/ 94 w 389"/>
              <a:gd name="T11" fmla="*/ 37 h 390"/>
              <a:gd name="T12" fmla="*/ 94 w 389"/>
              <a:gd name="T13" fmla="*/ 37 h 390"/>
              <a:gd name="T14" fmla="*/ 16 w 389"/>
              <a:gd name="T15" fmla="*/ 75 h 390"/>
              <a:gd name="T16" fmla="*/ 0 w 389"/>
              <a:gd name="T17" fmla="*/ 75 h 390"/>
              <a:gd name="T18" fmla="*/ 0 w 389"/>
              <a:gd name="T19" fmla="*/ 315 h 390"/>
              <a:gd name="T20" fmla="*/ 16 w 389"/>
              <a:gd name="T21" fmla="*/ 315 h 390"/>
              <a:gd name="T22" fmla="*/ 94 w 389"/>
              <a:gd name="T23" fmla="*/ 352 h 390"/>
              <a:gd name="T24" fmla="*/ 94 w 389"/>
              <a:gd name="T25" fmla="*/ 352 h 390"/>
              <a:gd name="T26" fmla="*/ 194 w 389"/>
              <a:gd name="T27" fmla="*/ 390 h 390"/>
              <a:gd name="T28" fmla="*/ 295 w 389"/>
              <a:gd name="T29" fmla="*/ 352 h 390"/>
              <a:gd name="T30" fmla="*/ 295 w 389"/>
              <a:gd name="T31" fmla="*/ 352 h 390"/>
              <a:gd name="T32" fmla="*/ 373 w 389"/>
              <a:gd name="T33" fmla="*/ 315 h 390"/>
              <a:gd name="T34" fmla="*/ 389 w 389"/>
              <a:gd name="T35" fmla="*/ 315 h 390"/>
              <a:gd name="T36" fmla="*/ 389 w 389"/>
              <a:gd name="T37" fmla="*/ 7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390">
                <a:moveTo>
                  <a:pt x="389" y="75"/>
                </a:moveTo>
                <a:cubicBezTo>
                  <a:pt x="373" y="75"/>
                  <a:pt x="373" y="75"/>
                  <a:pt x="373" y="75"/>
                </a:cubicBezTo>
                <a:cubicBezTo>
                  <a:pt x="350" y="75"/>
                  <a:pt x="324" y="63"/>
                  <a:pt x="295" y="37"/>
                </a:cubicBezTo>
                <a:cubicBezTo>
                  <a:pt x="295" y="37"/>
                  <a:pt x="295" y="37"/>
                  <a:pt x="295" y="37"/>
                </a:cubicBezTo>
                <a:cubicBezTo>
                  <a:pt x="267" y="12"/>
                  <a:pt x="227" y="0"/>
                  <a:pt x="194" y="0"/>
                </a:cubicBezTo>
                <a:cubicBezTo>
                  <a:pt x="162" y="0"/>
                  <a:pt x="121" y="12"/>
                  <a:pt x="94" y="37"/>
                </a:cubicBezTo>
                <a:cubicBezTo>
                  <a:pt x="94" y="37"/>
                  <a:pt x="94" y="37"/>
                  <a:pt x="94" y="37"/>
                </a:cubicBezTo>
                <a:cubicBezTo>
                  <a:pt x="64" y="63"/>
                  <a:pt x="38" y="75"/>
                  <a:pt x="16" y="75"/>
                </a:cubicBezTo>
                <a:cubicBezTo>
                  <a:pt x="0" y="75"/>
                  <a:pt x="0" y="75"/>
                  <a:pt x="0" y="75"/>
                </a:cubicBezTo>
                <a:cubicBezTo>
                  <a:pt x="0" y="315"/>
                  <a:pt x="0" y="315"/>
                  <a:pt x="0" y="315"/>
                </a:cubicBezTo>
                <a:cubicBezTo>
                  <a:pt x="16" y="315"/>
                  <a:pt x="16" y="315"/>
                  <a:pt x="16" y="315"/>
                </a:cubicBezTo>
                <a:cubicBezTo>
                  <a:pt x="38" y="315"/>
                  <a:pt x="64" y="326"/>
                  <a:pt x="94" y="352"/>
                </a:cubicBezTo>
                <a:cubicBezTo>
                  <a:pt x="94" y="352"/>
                  <a:pt x="94" y="352"/>
                  <a:pt x="94" y="352"/>
                </a:cubicBezTo>
                <a:cubicBezTo>
                  <a:pt x="121" y="378"/>
                  <a:pt x="162" y="390"/>
                  <a:pt x="194" y="390"/>
                </a:cubicBezTo>
                <a:cubicBezTo>
                  <a:pt x="227" y="390"/>
                  <a:pt x="267" y="378"/>
                  <a:pt x="295" y="352"/>
                </a:cubicBezTo>
                <a:cubicBezTo>
                  <a:pt x="295" y="352"/>
                  <a:pt x="295" y="352"/>
                  <a:pt x="295" y="352"/>
                </a:cubicBezTo>
                <a:cubicBezTo>
                  <a:pt x="324" y="326"/>
                  <a:pt x="350" y="315"/>
                  <a:pt x="373" y="315"/>
                </a:cubicBezTo>
                <a:cubicBezTo>
                  <a:pt x="389" y="315"/>
                  <a:pt x="389" y="315"/>
                  <a:pt x="389" y="315"/>
                </a:cubicBezTo>
                <a:lnTo>
                  <a:pt x="389" y="75"/>
                </a:lnTo>
                <a:close/>
              </a:path>
            </a:pathLst>
          </a:custGeom>
          <a:solidFill>
            <a:srgbClr val="5CAA7F"/>
          </a:solidFill>
          <a:ln>
            <a:noFill/>
          </a:ln>
          <a:extLst/>
        </p:spPr>
        <p:txBody>
          <a:bodyPr vert="horz" wrap="square" lIns="91440" tIns="45720" rIns="91440" bIns="45720" numCol="1" anchor="t" anchorCtr="0" compatLnSpc="1">
            <a:prstTxWarp prst="textNoShape">
              <a:avLst/>
            </a:prstTxWarp>
          </a:bodyPr>
          <a:lstStyle/>
          <a:p>
            <a:endParaRPr lang="sv-SE"/>
          </a:p>
        </p:txBody>
      </p:sp>
      <p:cxnSp>
        <p:nvCxnSpPr>
          <p:cNvPr id="14" name="Rak koppling 13"/>
          <p:cNvCxnSpPr/>
          <p:nvPr userDrawn="1"/>
        </p:nvCxnSpPr>
        <p:spPr>
          <a:xfrm>
            <a:off x="9104175" y="2838449"/>
            <a:ext cx="3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2FE511EF-E9D6-49D4-96D4-E13CE1BA9105}" type="datetime1">
              <a:rPr lang="sv-SE" smtClean="0"/>
              <a:t>2019-05-21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8EC690-4205-452D-8738-44AC2C0A25D9}" type="slidenum">
              <a:rPr lang="sv-SE" smtClean="0"/>
              <a:t>‹#›</a:t>
            </a:fld>
            <a:endParaRPr lang="sv-SE"/>
          </a:p>
        </p:txBody>
      </p:sp>
      <p:sp>
        <p:nvSpPr>
          <p:cNvPr id="8" name="Platshållare för text 7"/>
          <p:cNvSpPr>
            <a:spLocks noGrp="1"/>
          </p:cNvSpPr>
          <p:nvPr>
            <p:ph type="body" sz="quarter" idx="13"/>
          </p:nvPr>
        </p:nvSpPr>
        <p:spPr>
          <a:xfrm>
            <a:off x="450000" y="1647683"/>
            <a:ext cx="5399999" cy="432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text 10"/>
          <p:cNvSpPr>
            <a:spLocks noGrp="1"/>
          </p:cNvSpPr>
          <p:nvPr>
            <p:ph type="body" sz="quarter" idx="14"/>
          </p:nvPr>
        </p:nvSpPr>
        <p:spPr>
          <a:xfrm>
            <a:off x="7839075" y="2019300"/>
            <a:ext cx="2924176" cy="619125"/>
          </a:xfrm>
        </p:spPr>
        <p:txBody>
          <a:bodyPr anchor="b" anchorCtr="0">
            <a:normAutofit/>
          </a:bodyPr>
          <a:lstStyle>
            <a:lvl1pPr marL="0" indent="0" algn="ctr">
              <a:buNone/>
              <a:defRPr sz="200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13" name="Platshållare för text 12"/>
          <p:cNvSpPr>
            <a:spLocks noGrp="1"/>
          </p:cNvSpPr>
          <p:nvPr>
            <p:ph type="body" sz="quarter" idx="15"/>
          </p:nvPr>
        </p:nvSpPr>
        <p:spPr>
          <a:xfrm>
            <a:off x="7839075" y="3030343"/>
            <a:ext cx="2924176" cy="1608332"/>
          </a:xfrm>
        </p:spPr>
        <p:txBody>
          <a:bodyPr>
            <a:normAutofit/>
          </a:bodyPr>
          <a:lstStyle>
            <a:lvl1pPr marL="0" indent="0" algn="ctr">
              <a:buNone/>
              <a:defRPr sz="1100">
                <a:solidFill>
                  <a:schemeClr val="bg1"/>
                </a:solidFill>
              </a:defRPr>
            </a:lvl1pPr>
            <a:lvl2pPr marL="180000" indent="0" algn="ctr">
              <a:buNone/>
              <a:defRPr sz="1100">
                <a:solidFill>
                  <a:schemeClr val="bg1"/>
                </a:solidFill>
              </a:defRPr>
            </a:lvl2pPr>
            <a:lvl3pPr marL="360000" indent="0" algn="ctr">
              <a:buNone/>
              <a:defRPr sz="1050">
                <a:solidFill>
                  <a:schemeClr val="bg1"/>
                </a:solidFill>
              </a:defRPr>
            </a:lvl3pPr>
            <a:lvl4pPr marL="540000" indent="0" algn="ctr">
              <a:buNone/>
              <a:defRPr sz="1050">
                <a:solidFill>
                  <a:schemeClr val="bg1"/>
                </a:solidFill>
              </a:defRPr>
            </a:lvl4pPr>
            <a:lvl5pPr marL="720000" indent="0" algn="ctr">
              <a:buNone/>
              <a:defRPr sz="105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743858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innehåll och etikett nyhet">
    <p:bg>
      <p:bgPr>
        <a:solidFill>
          <a:schemeClr val="bg1"/>
        </a:solidFill>
        <a:effectLst/>
      </p:bgPr>
    </p:bg>
    <p:spTree>
      <p:nvGrpSpPr>
        <p:cNvPr id="1" name=""/>
        <p:cNvGrpSpPr/>
        <p:nvPr/>
      </p:nvGrpSpPr>
      <p:grpSpPr>
        <a:xfrm>
          <a:off x="0" y="0"/>
          <a:ext cx="0" cy="0"/>
          <a:chOff x="0" y="0"/>
          <a:chExt cx="0" cy="0"/>
        </a:xfrm>
      </p:grpSpPr>
      <p:sp>
        <p:nvSpPr>
          <p:cNvPr id="12" name="Freeform 5"/>
          <p:cNvSpPr>
            <a:spLocks/>
          </p:cNvSpPr>
          <p:nvPr userDrawn="1"/>
        </p:nvSpPr>
        <p:spPr bwMode="auto">
          <a:xfrm>
            <a:off x="7627939" y="1466850"/>
            <a:ext cx="3394075" cy="3676650"/>
          </a:xfrm>
          <a:custGeom>
            <a:avLst/>
            <a:gdLst>
              <a:gd name="T0" fmla="*/ 389 w 389"/>
              <a:gd name="T1" fmla="*/ 75 h 390"/>
              <a:gd name="T2" fmla="*/ 373 w 389"/>
              <a:gd name="T3" fmla="*/ 75 h 390"/>
              <a:gd name="T4" fmla="*/ 295 w 389"/>
              <a:gd name="T5" fmla="*/ 37 h 390"/>
              <a:gd name="T6" fmla="*/ 295 w 389"/>
              <a:gd name="T7" fmla="*/ 37 h 390"/>
              <a:gd name="T8" fmla="*/ 194 w 389"/>
              <a:gd name="T9" fmla="*/ 0 h 390"/>
              <a:gd name="T10" fmla="*/ 94 w 389"/>
              <a:gd name="T11" fmla="*/ 37 h 390"/>
              <a:gd name="T12" fmla="*/ 94 w 389"/>
              <a:gd name="T13" fmla="*/ 37 h 390"/>
              <a:gd name="T14" fmla="*/ 16 w 389"/>
              <a:gd name="T15" fmla="*/ 75 h 390"/>
              <a:gd name="T16" fmla="*/ 0 w 389"/>
              <a:gd name="T17" fmla="*/ 75 h 390"/>
              <a:gd name="T18" fmla="*/ 0 w 389"/>
              <a:gd name="T19" fmla="*/ 315 h 390"/>
              <a:gd name="T20" fmla="*/ 16 w 389"/>
              <a:gd name="T21" fmla="*/ 315 h 390"/>
              <a:gd name="T22" fmla="*/ 94 w 389"/>
              <a:gd name="T23" fmla="*/ 352 h 390"/>
              <a:gd name="T24" fmla="*/ 94 w 389"/>
              <a:gd name="T25" fmla="*/ 352 h 390"/>
              <a:gd name="T26" fmla="*/ 194 w 389"/>
              <a:gd name="T27" fmla="*/ 390 h 390"/>
              <a:gd name="T28" fmla="*/ 295 w 389"/>
              <a:gd name="T29" fmla="*/ 352 h 390"/>
              <a:gd name="T30" fmla="*/ 295 w 389"/>
              <a:gd name="T31" fmla="*/ 352 h 390"/>
              <a:gd name="T32" fmla="*/ 373 w 389"/>
              <a:gd name="T33" fmla="*/ 315 h 390"/>
              <a:gd name="T34" fmla="*/ 389 w 389"/>
              <a:gd name="T35" fmla="*/ 315 h 390"/>
              <a:gd name="T36" fmla="*/ 389 w 389"/>
              <a:gd name="T37" fmla="*/ 7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390">
                <a:moveTo>
                  <a:pt x="389" y="75"/>
                </a:moveTo>
                <a:cubicBezTo>
                  <a:pt x="373" y="75"/>
                  <a:pt x="373" y="75"/>
                  <a:pt x="373" y="75"/>
                </a:cubicBezTo>
                <a:cubicBezTo>
                  <a:pt x="350" y="75"/>
                  <a:pt x="324" y="63"/>
                  <a:pt x="295" y="37"/>
                </a:cubicBezTo>
                <a:cubicBezTo>
                  <a:pt x="295" y="37"/>
                  <a:pt x="295" y="37"/>
                  <a:pt x="295" y="37"/>
                </a:cubicBezTo>
                <a:cubicBezTo>
                  <a:pt x="267" y="12"/>
                  <a:pt x="227" y="0"/>
                  <a:pt x="194" y="0"/>
                </a:cubicBezTo>
                <a:cubicBezTo>
                  <a:pt x="162" y="0"/>
                  <a:pt x="121" y="12"/>
                  <a:pt x="94" y="37"/>
                </a:cubicBezTo>
                <a:cubicBezTo>
                  <a:pt x="94" y="37"/>
                  <a:pt x="94" y="37"/>
                  <a:pt x="94" y="37"/>
                </a:cubicBezTo>
                <a:cubicBezTo>
                  <a:pt x="64" y="63"/>
                  <a:pt x="38" y="75"/>
                  <a:pt x="16" y="75"/>
                </a:cubicBezTo>
                <a:cubicBezTo>
                  <a:pt x="0" y="75"/>
                  <a:pt x="0" y="75"/>
                  <a:pt x="0" y="75"/>
                </a:cubicBezTo>
                <a:cubicBezTo>
                  <a:pt x="0" y="315"/>
                  <a:pt x="0" y="315"/>
                  <a:pt x="0" y="315"/>
                </a:cubicBezTo>
                <a:cubicBezTo>
                  <a:pt x="16" y="315"/>
                  <a:pt x="16" y="315"/>
                  <a:pt x="16" y="315"/>
                </a:cubicBezTo>
                <a:cubicBezTo>
                  <a:pt x="38" y="315"/>
                  <a:pt x="64" y="326"/>
                  <a:pt x="94" y="352"/>
                </a:cubicBezTo>
                <a:cubicBezTo>
                  <a:pt x="94" y="352"/>
                  <a:pt x="94" y="352"/>
                  <a:pt x="94" y="352"/>
                </a:cubicBezTo>
                <a:cubicBezTo>
                  <a:pt x="121" y="378"/>
                  <a:pt x="162" y="390"/>
                  <a:pt x="194" y="390"/>
                </a:cubicBezTo>
                <a:cubicBezTo>
                  <a:pt x="227" y="390"/>
                  <a:pt x="267" y="378"/>
                  <a:pt x="295" y="352"/>
                </a:cubicBezTo>
                <a:cubicBezTo>
                  <a:pt x="295" y="352"/>
                  <a:pt x="295" y="352"/>
                  <a:pt x="295" y="352"/>
                </a:cubicBezTo>
                <a:cubicBezTo>
                  <a:pt x="324" y="326"/>
                  <a:pt x="350" y="315"/>
                  <a:pt x="373" y="315"/>
                </a:cubicBezTo>
                <a:cubicBezTo>
                  <a:pt x="389" y="315"/>
                  <a:pt x="389" y="315"/>
                  <a:pt x="389" y="315"/>
                </a:cubicBezTo>
                <a:lnTo>
                  <a:pt x="389" y="75"/>
                </a:lnTo>
                <a:close/>
              </a:path>
            </a:pathLst>
          </a:custGeom>
          <a:solidFill>
            <a:srgbClr val="FF9D6E"/>
          </a:solidFill>
          <a:ln>
            <a:noFill/>
          </a:ln>
          <a:extLst/>
        </p:spPr>
        <p:txBody>
          <a:bodyPr vert="horz" wrap="square" lIns="91440" tIns="45720" rIns="91440" bIns="45720" numCol="1" anchor="t" anchorCtr="0" compatLnSpc="1">
            <a:prstTxWarp prst="textNoShape">
              <a:avLst/>
            </a:prstTxWarp>
          </a:bodyPr>
          <a:lstStyle/>
          <a:p>
            <a:endParaRPr lang="sv-SE"/>
          </a:p>
        </p:txBody>
      </p:sp>
      <p:cxnSp>
        <p:nvCxnSpPr>
          <p:cNvPr id="14" name="Rak koppling 13"/>
          <p:cNvCxnSpPr/>
          <p:nvPr userDrawn="1"/>
        </p:nvCxnSpPr>
        <p:spPr>
          <a:xfrm>
            <a:off x="9104175" y="283844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3577D49B-046C-449C-81D9-9C6E5462D5F9}" type="datetime1">
              <a:rPr lang="sv-SE" smtClean="0"/>
              <a:t>2019-05-21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8EC690-4205-452D-8738-44AC2C0A25D9}" type="slidenum">
              <a:rPr lang="sv-SE" smtClean="0"/>
              <a:t>‹#›</a:t>
            </a:fld>
            <a:endParaRPr lang="sv-SE"/>
          </a:p>
        </p:txBody>
      </p:sp>
      <p:sp>
        <p:nvSpPr>
          <p:cNvPr id="8" name="Platshållare för text 7"/>
          <p:cNvSpPr>
            <a:spLocks noGrp="1"/>
          </p:cNvSpPr>
          <p:nvPr>
            <p:ph type="body" sz="quarter" idx="13"/>
          </p:nvPr>
        </p:nvSpPr>
        <p:spPr>
          <a:xfrm>
            <a:off x="450000" y="1647683"/>
            <a:ext cx="5399999" cy="432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text 10"/>
          <p:cNvSpPr>
            <a:spLocks noGrp="1"/>
          </p:cNvSpPr>
          <p:nvPr>
            <p:ph type="body" sz="quarter" idx="14"/>
          </p:nvPr>
        </p:nvSpPr>
        <p:spPr>
          <a:xfrm>
            <a:off x="7839075" y="2019300"/>
            <a:ext cx="2924176" cy="619125"/>
          </a:xfrm>
        </p:spPr>
        <p:txBody>
          <a:bodyPr anchor="b" anchorCtr="0">
            <a:normAutofit/>
          </a:bodyPr>
          <a:lstStyle>
            <a:lvl1pPr marL="0" indent="0" algn="ctr">
              <a:buNone/>
              <a:defRPr sz="2000">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13" name="Platshållare för text 12"/>
          <p:cNvSpPr>
            <a:spLocks noGrp="1"/>
          </p:cNvSpPr>
          <p:nvPr>
            <p:ph type="body" sz="quarter" idx="15"/>
          </p:nvPr>
        </p:nvSpPr>
        <p:spPr>
          <a:xfrm>
            <a:off x="7839075" y="3030343"/>
            <a:ext cx="2924176" cy="1608332"/>
          </a:xfrm>
        </p:spPr>
        <p:txBody>
          <a:bodyPr>
            <a:normAutofit/>
          </a:bodyPr>
          <a:lstStyle>
            <a:lvl1pPr marL="0" indent="0" algn="ctr">
              <a:buNone/>
              <a:defRPr sz="1100">
                <a:solidFill>
                  <a:schemeClr val="tx1"/>
                </a:solidFill>
              </a:defRPr>
            </a:lvl1pPr>
            <a:lvl2pPr marL="180000" indent="0" algn="ctr">
              <a:buNone/>
              <a:defRPr sz="1100">
                <a:solidFill>
                  <a:schemeClr val="tx1"/>
                </a:solidFill>
              </a:defRPr>
            </a:lvl2pPr>
            <a:lvl3pPr marL="360000" indent="0" algn="ctr">
              <a:buNone/>
              <a:defRPr sz="1050">
                <a:solidFill>
                  <a:schemeClr val="tx1"/>
                </a:solidFill>
              </a:defRPr>
            </a:lvl3pPr>
            <a:lvl4pPr marL="540000" indent="0" algn="ctr">
              <a:buNone/>
              <a:defRPr sz="1050">
                <a:solidFill>
                  <a:schemeClr val="tx1"/>
                </a:solidFill>
              </a:defRPr>
            </a:lvl4pPr>
            <a:lvl5pPr marL="720000" indent="0" algn="ctr">
              <a:buNone/>
              <a:defRPr sz="105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718819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etikett och innehåll 1">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46400" y="555626"/>
            <a:ext cx="11304000" cy="1008000"/>
          </a:xfrm>
        </p:spPr>
        <p:txBody>
          <a:bodyPr/>
          <a:lstStyle/>
          <a:p>
            <a:r>
              <a:rPr lang="sv-SE"/>
              <a:t>Klicka här för att ändra mall för rubrikformat</a:t>
            </a:r>
            <a:endParaRPr lang="sv-SE" dirty="0"/>
          </a:p>
        </p:txBody>
      </p:sp>
      <p:sp>
        <p:nvSpPr>
          <p:cNvPr id="5" name="Platshållare för datum 4"/>
          <p:cNvSpPr>
            <a:spLocks noGrp="1"/>
          </p:cNvSpPr>
          <p:nvPr>
            <p:ph type="dt" sz="half" idx="10"/>
          </p:nvPr>
        </p:nvSpPr>
        <p:spPr/>
        <p:txBody>
          <a:bodyPr/>
          <a:lstStyle/>
          <a:p>
            <a:fld id="{A4104C38-931E-47D1-A33E-25086DBCC2E2}" type="datetime1">
              <a:rPr lang="sv-SE" smtClean="0"/>
              <a:t>2019-05-21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a:p>
        </p:txBody>
      </p:sp>
      <p:sp>
        <p:nvSpPr>
          <p:cNvPr id="8" name="Platshållare för text 7"/>
          <p:cNvSpPr>
            <a:spLocks noGrp="1"/>
          </p:cNvSpPr>
          <p:nvPr>
            <p:ph type="body" sz="quarter" idx="14"/>
          </p:nvPr>
        </p:nvSpPr>
        <p:spPr>
          <a:xfrm>
            <a:off x="6343850" y="1647683"/>
            <a:ext cx="5399999" cy="432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grpSp>
        <p:nvGrpSpPr>
          <p:cNvPr id="9" name="Group 4"/>
          <p:cNvGrpSpPr>
            <a:grpSpLocks noChangeAspect="1"/>
          </p:cNvGrpSpPr>
          <p:nvPr userDrawn="1"/>
        </p:nvGrpSpPr>
        <p:grpSpPr bwMode="auto">
          <a:xfrm>
            <a:off x="1177542" y="1457325"/>
            <a:ext cx="3400425" cy="3754438"/>
            <a:chOff x="4793" y="918"/>
            <a:chExt cx="2142" cy="2365"/>
          </a:xfrm>
        </p:grpSpPr>
        <p:sp>
          <p:nvSpPr>
            <p:cNvPr id="10" name="AutoShape 3"/>
            <p:cNvSpPr>
              <a:spLocks noChangeAspect="1" noChangeArrowheads="1" noTextEdit="1"/>
            </p:cNvSpPr>
            <p:nvPr userDrawn="1"/>
          </p:nvSpPr>
          <p:spPr bwMode="auto">
            <a:xfrm>
              <a:off x="4793" y="918"/>
              <a:ext cx="2142" cy="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5"/>
            <p:cNvSpPr>
              <a:spLocks/>
            </p:cNvSpPr>
            <p:nvPr userDrawn="1"/>
          </p:nvSpPr>
          <p:spPr bwMode="auto">
            <a:xfrm>
              <a:off x="4798" y="924"/>
              <a:ext cx="2137" cy="2359"/>
            </a:xfrm>
            <a:custGeom>
              <a:avLst/>
              <a:gdLst>
                <a:gd name="T0" fmla="*/ 389 w 389"/>
                <a:gd name="T1" fmla="*/ 324 h 392"/>
                <a:gd name="T2" fmla="*/ 194 w 389"/>
                <a:gd name="T3" fmla="*/ 392 h 392"/>
                <a:gd name="T4" fmla="*/ 0 w 389"/>
                <a:gd name="T5" fmla="*/ 324 h 392"/>
                <a:gd name="T6" fmla="*/ 0 w 389"/>
                <a:gd name="T7" fmla="*/ 69 h 392"/>
                <a:gd name="T8" fmla="*/ 194 w 389"/>
                <a:gd name="T9" fmla="*/ 0 h 392"/>
                <a:gd name="T10" fmla="*/ 389 w 389"/>
                <a:gd name="T11" fmla="*/ 69 h 392"/>
                <a:gd name="T12" fmla="*/ 389 w 389"/>
                <a:gd name="T13" fmla="*/ 324 h 392"/>
              </a:gdLst>
              <a:ahLst/>
              <a:cxnLst>
                <a:cxn ang="0">
                  <a:pos x="T0" y="T1"/>
                </a:cxn>
                <a:cxn ang="0">
                  <a:pos x="T2" y="T3"/>
                </a:cxn>
                <a:cxn ang="0">
                  <a:pos x="T4" y="T5"/>
                </a:cxn>
                <a:cxn ang="0">
                  <a:pos x="T6" y="T7"/>
                </a:cxn>
                <a:cxn ang="0">
                  <a:pos x="T8" y="T9"/>
                </a:cxn>
                <a:cxn ang="0">
                  <a:pos x="T10" y="T11"/>
                </a:cxn>
                <a:cxn ang="0">
                  <a:pos x="T12" y="T13"/>
                </a:cxn>
              </a:cxnLst>
              <a:rect l="0" t="0" r="r" b="b"/>
              <a:pathLst>
                <a:path w="389" h="392">
                  <a:moveTo>
                    <a:pt x="389" y="324"/>
                  </a:moveTo>
                  <a:cubicBezTo>
                    <a:pt x="194" y="392"/>
                    <a:pt x="194" y="392"/>
                    <a:pt x="194" y="392"/>
                  </a:cubicBezTo>
                  <a:cubicBezTo>
                    <a:pt x="0" y="324"/>
                    <a:pt x="0" y="324"/>
                    <a:pt x="0" y="324"/>
                  </a:cubicBezTo>
                  <a:cubicBezTo>
                    <a:pt x="0" y="303"/>
                    <a:pt x="0" y="85"/>
                    <a:pt x="0" y="69"/>
                  </a:cubicBezTo>
                  <a:cubicBezTo>
                    <a:pt x="194" y="0"/>
                    <a:pt x="194" y="0"/>
                    <a:pt x="194" y="0"/>
                  </a:cubicBezTo>
                  <a:cubicBezTo>
                    <a:pt x="389" y="69"/>
                    <a:pt x="389" y="69"/>
                    <a:pt x="389" y="69"/>
                  </a:cubicBezTo>
                  <a:cubicBezTo>
                    <a:pt x="389" y="89"/>
                    <a:pt x="389" y="306"/>
                    <a:pt x="389" y="324"/>
                  </a:cubicBezTo>
                  <a:close/>
                </a:path>
              </a:pathLst>
            </a:custGeom>
            <a:solidFill>
              <a:srgbClr val="EDE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cxnSp>
        <p:nvCxnSpPr>
          <p:cNvPr id="12" name="Rak koppling 11"/>
          <p:cNvCxnSpPr/>
          <p:nvPr userDrawn="1"/>
        </p:nvCxnSpPr>
        <p:spPr>
          <a:xfrm>
            <a:off x="2672829" y="283844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text 10"/>
          <p:cNvSpPr>
            <a:spLocks noGrp="1"/>
          </p:cNvSpPr>
          <p:nvPr>
            <p:ph type="body" sz="quarter" idx="16"/>
          </p:nvPr>
        </p:nvSpPr>
        <p:spPr>
          <a:xfrm>
            <a:off x="1407729" y="2019300"/>
            <a:ext cx="2924176" cy="619125"/>
          </a:xfrm>
        </p:spPr>
        <p:txBody>
          <a:bodyPr anchor="b" anchorCtr="0">
            <a:normAutofit/>
          </a:bodyPr>
          <a:lstStyle>
            <a:lvl1pPr marL="0" indent="0" algn="ctr">
              <a:buNone/>
              <a:defRPr sz="2000">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14" name="Platshållare för text 12"/>
          <p:cNvSpPr>
            <a:spLocks noGrp="1"/>
          </p:cNvSpPr>
          <p:nvPr>
            <p:ph type="body" sz="quarter" idx="17"/>
          </p:nvPr>
        </p:nvSpPr>
        <p:spPr>
          <a:xfrm>
            <a:off x="1407729" y="3030343"/>
            <a:ext cx="2924176" cy="1608332"/>
          </a:xfrm>
        </p:spPr>
        <p:txBody>
          <a:bodyPr>
            <a:normAutofit/>
          </a:bodyPr>
          <a:lstStyle>
            <a:lvl1pPr marL="0" indent="0" algn="ctr">
              <a:buNone/>
              <a:defRPr sz="1100"/>
            </a:lvl1pPr>
            <a:lvl2pPr marL="180000" indent="0" algn="ctr">
              <a:buNone/>
              <a:defRPr sz="1100"/>
            </a:lvl2pPr>
            <a:lvl3pPr marL="360000" indent="0" algn="ctr">
              <a:buNone/>
              <a:defRPr sz="1050"/>
            </a:lvl3pPr>
            <a:lvl4pPr marL="540000" indent="0" algn="ctr">
              <a:buNone/>
              <a:defRPr sz="1050"/>
            </a:lvl4pPr>
            <a:lvl5pPr marL="720000" indent="0" algn="ctr">
              <a:buNone/>
              <a:defRPr sz="105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478069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etikett och innehåll 2">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0000" y="555626"/>
            <a:ext cx="11304000" cy="1008000"/>
          </a:xfrm>
        </p:spPr>
        <p:txBody>
          <a:bodyPr/>
          <a:lstStyle/>
          <a:p>
            <a:r>
              <a:rPr lang="sv-SE"/>
              <a:t>Klicka här för att ändra mall för rubrikformat</a:t>
            </a:r>
            <a:endParaRPr lang="sv-SE" dirty="0"/>
          </a:p>
        </p:txBody>
      </p:sp>
      <p:sp>
        <p:nvSpPr>
          <p:cNvPr id="5" name="Platshållare för datum 4"/>
          <p:cNvSpPr>
            <a:spLocks noGrp="1"/>
          </p:cNvSpPr>
          <p:nvPr>
            <p:ph type="dt" sz="half" idx="10"/>
          </p:nvPr>
        </p:nvSpPr>
        <p:spPr/>
        <p:txBody>
          <a:bodyPr/>
          <a:lstStyle/>
          <a:p>
            <a:fld id="{76E54D43-F34D-428A-B793-EB69F8ADCA3C}" type="datetime1">
              <a:rPr lang="sv-SE" smtClean="0"/>
              <a:t>2019-05-21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a:p>
        </p:txBody>
      </p:sp>
      <p:sp>
        <p:nvSpPr>
          <p:cNvPr id="8" name="Platshållare för text 7"/>
          <p:cNvSpPr>
            <a:spLocks noGrp="1"/>
          </p:cNvSpPr>
          <p:nvPr>
            <p:ph type="body" sz="quarter" idx="14"/>
          </p:nvPr>
        </p:nvSpPr>
        <p:spPr>
          <a:xfrm>
            <a:off x="6343850" y="1647683"/>
            <a:ext cx="5399999" cy="432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grpSp>
        <p:nvGrpSpPr>
          <p:cNvPr id="15" name="Group 4"/>
          <p:cNvGrpSpPr>
            <a:grpSpLocks noChangeAspect="1"/>
          </p:cNvGrpSpPr>
          <p:nvPr userDrawn="1"/>
        </p:nvGrpSpPr>
        <p:grpSpPr bwMode="auto">
          <a:xfrm>
            <a:off x="1187067" y="1457325"/>
            <a:ext cx="3402012" cy="3571875"/>
            <a:chOff x="4805" y="918"/>
            <a:chExt cx="2143" cy="2250"/>
          </a:xfrm>
        </p:grpSpPr>
        <p:sp>
          <p:nvSpPr>
            <p:cNvPr id="16" name="AutoShape 3"/>
            <p:cNvSpPr>
              <a:spLocks noChangeAspect="1" noChangeArrowheads="1" noTextEdit="1"/>
            </p:cNvSpPr>
            <p:nvPr userDrawn="1"/>
          </p:nvSpPr>
          <p:spPr bwMode="auto">
            <a:xfrm>
              <a:off x="4805" y="918"/>
              <a:ext cx="2143" cy="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5"/>
            <p:cNvSpPr>
              <a:spLocks/>
            </p:cNvSpPr>
            <p:nvPr userDrawn="1"/>
          </p:nvSpPr>
          <p:spPr bwMode="auto">
            <a:xfrm>
              <a:off x="4799" y="909"/>
              <a:ext cx="2144" cy="2268"/>
            </a:xfrm>
            <a:custGeom>
              <a:avLst/>
              <a:gdLst>
                <a:gd name="T0" fmla="*/ 2144 w 2144"/>
                <a:gd name="T1" fmla="*/ 267 h 2268"/>
                <a:gd name="T2" fmla="*/ 1968 w 2144"/>
                <a:gd name="T3" fmla="*/ 267 h 2268"/>
                <a:gd name="T4" fmla="*/ 1968 w 2144"/>
                <a:gd name="T5" fmla="*/ 267 h 2268"/>
                <a:gd name="T6" fmla="*/ 1797 w 2144"/>
                <a:gd name="T7" fmla="*/ 0 h 2268"/>
                <a:gd name="T8" fmla="*/ 341 w 2144"/>
                <a:gd name="T9" fmla="*/ 0 h 2268"/>
                <a:gd name="T10" fmla="*/ 171 w 2144"/>
                <a:gd name="T11" fmla="*/ 267 h 2268"/>
                <a:gd name="T12" fmla="*/ 171 w 2144"/>
                <a:gd name="T13" fmla="*/ 267 h 2268"/>
                <a:gd name="T14" fmla="*/ 0 w 2144"/>
                <a:gd name="T15" fmla="*/ 267 h 2268"/>
                <a:gd name="T16" fmla="*/ 0 w 2144"/>
                <a:gd name="T17" fmla="*/ 1992 h 2268"/>
                <a:gd name="T18" fmla="*/ 171 w 2144"/>
                <a:gd name="T19" fmla="*/ 1992 h 2268"/>
                <a:gd name="T20" fmla="*/ 171 w 2144"/>
                <a:gd name="T21" fmla="*/ 2001 h 2268"/>
                <a:gd name="T22" fmla="*/ 341 w 2144"/>
                <a:gd name="T23" fmla="*/ 2268 h 2268"/>
                <a:gd name="T24" fmla="*/ 1797 w 2144"/>
                <a:gd name="T25" fmla="*/ 2268 h 2268"/>
                <a:gd name="T26" fmla="*/ 1968 w 2144"/>
                <a:gd name="T27" fmla="*/ 2001 h 2268"/>
                <a:gd name="T28" fmla="*/ 1968 w 2144"/>
                <a:gd name="T29" fmla="*/ 1992 h 2268"/>
                <a:gd name="T30" fmla="*/ 2144 w 2144"/>
                <a:gd name="T31" fmla="*/ 1992 h 2268"/>
                <a:gd name="T32" fmla="*/ 2144 w 2144"/>
                <a:gd name="T33" fmla="*/ 267 h 2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44" h="2268">
                  <a:moveTo>
                    <a:pt x="2144" y="267"/>
                  </a:moveTo>
                  <a:lnTo>
                    <a:pt x="1968" y="267"/>
                  </a:lnTo>
                  <a:lnTo>
                    <a:pt x="1968" y="267"/>
                  </a:lnTo>
                  <a:lnTo>
                    <a:pt x="1797" y="0"/>
                  </a:lnTo>
                  <a:lnTo>
                    <a:pt x="341" y="0"/>
                  </a:lnTo>
                  <a:lnTo>
                    <a:pt x="171" y="267"/>
                  </a:lnTo>
                  <a:lnTo>
                    <a:pt x="171" y="267"/>
                  </a:lnTo>
                  <a:lnTo>
                    <a:pt x="0" y="267"/>
                  </a:lnTo>
                  <a:lnTo>
                    <a:pt x="0" y="1992"/>
                  </a:lnTo>
                  <a:lnTo>
                    <a:pt x="171" y="1992"/>
                  </a:lnTo>
                  <a:lnTo>
                    <a:pt x="171" y="2001"/>
                  </a:lnTo>
                  <a:lnTo>
                    <a:pt x="341" y="2268"/>
                  </a:lnTo>
                  <a:lnTo>
                    <a:pt x="1797" y="2268"/>
                  </a:lnTo>
                  <a:lnTo>
                    <a:pt x="1968" y="2001"/>
                  </a:lnTo>
                  <a:lnTo>
                    <a:pt x="1968" y="1992"/>
                  </a:lnTo>
                  <a:lnTo>
                    <a:pt x="2144" y="1992"/>
                  </a:lnTo>
                  <a:lnTo>
                    <a:pt x="2144" y="267"/>
                  </a:lnTo>
                  <a:close/>
                </a:path>
              </a:pathLst>
            </a:custGeom>
            <a:solidFill>
              <a:srgbClr val="A0D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cxnSp>
        <p:nvCxnSpPr>
          <p:cNvPr id="18" name="Rak koppling 17"/>
          <p:cNvCxnSpPr/>
          <p:nvPr userDrawn="1"/>
        </p:nvCxnSpPr>
        <p:spPr>
          <a:xfrm>
            <a:off x="2663304" y="283844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text 10"/>
          <p:cNvSpPr>
            <a:spLocks noGrp="1"/>
          </p:cNvSpPr>
          <p:nvPr>
            <p:ph type="body" sz="quarter" idx="18"/>
          </p:nvPr>
        </p:nvSpPr>
        <p:spPr>
          <a:xfrm>
            <a:off x="1407729" y="2019300"/>
            <a:ext cx="2924176" cy="619125"/>
          </a:xfrm>
        </p:spPr>
        <p:txBody>
          <a:bodyPr anchor="b" anchorCtr="0">
            <a:normAutofit/>
          </a:bodyPr>
          <a:lstStyle>
            <a:lvl1pPr marL="0" indent="0" algn="ctr">
              <a:buNone/>
              <a:defRPr sz="2000">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20" name="Platshållare för text 12"/>
          <p:cNvSpPr>
            <a:spLocks noGrp="1"/>
          </p:cNvSpPr>
          <p:nvPr>
            <p:ph type="body" sz="quarter" idx="15"/>
          </p:nvPr>
        </p:nvSpPr>
        <p:spPr>
          <a:xfrm>
            <a:off x="1407729" y="3030343"/>
            <a:ext cx="2924176" cy="1608332"/>
          </a:xfrm>
        </p:spPr>
        <p:txBody>
          <a:bodyPr>
            <a:normAutofit/>
          </a:bodyPr>
          <a:lstStyle>
            <a:lvl1pPr marL="0" indent="0" algn="ctr">
              <a:buNone/>
              <a:defRPr sz="1100"/>
            </a:lvl1pPr>
            <a:lvl2pPr marL="180000" indent="0" algn="ctr">
              <a:buNone/>
              <a:defRPr sz="1100"/>
            </a:lvl2pPr>
            <a:lvl3pPr marL="360000" indent="0" algn="ctr">
              <a:buNone/>
              <a:defRPr sz="1050"/>
            </a:lvl3pPr>
            <a:lvl4pPr marL="540000" indent="0" algn="ctr">
              <a:buNone/>
              <a:defRPr sz="1050"/>
            </a:lvl4pPr>
            <a:lvl5pPr marL="720000" indent="0" algn="ctr">
              <a:buNone/>
              <a:defRPr sz="105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804005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Rubrikbild med Etikett 2">
    <p:bg>
      <p:bgPr>
        <a:solidFill>
          <a:schemeClr val="bg2"/>
        </a:solidFill>
        <a:effectLst/>
      </p:bgPr>
    </p:bg>
    <p:spTree>
      <p:nvGrpSpPr>
        <p:cNvPr id="1" name=""/>
        <p:cNvGrpSpPr/>
        <p:nvPr/>
      </p:nvGrpSpPr>
      <p:grpSpPr>
        <a:xfrm>
          <a:off x="0" y="0"/>
          <a:ext cx="0" cy="0"/>
          <a:chOff x="0" y="0"/>
          <a:chExt cx="0" cy="0"/>
        </a:xfrm>
      </p:grpSpPr>
      <p:grpSp>
        <p:nvGrpSpPr>
          <p:cNvPr id="9" name="Group 4"/>
          <p:cNvGrpSpPr>
            <a:grpSpLocks noChangeAspect="1"/>
          </p:cNvGrpSpPr>
          <p:nvPr userDrawn="1"/>
        </p:nvGrpSpPr>
        <p:grpSpPr bwMode="auto">
          <a:xfrm>
            <a:off x="3740150" y="1844675"/>
            <a:ext cx="4711700" cy="3168650"/>
            <a:chOff x="2356" y="1162"/>
            <a:chExt cx="2968" cy="1996"/>
          </a:xfrm>
        </p:grpSpPr>
        <p:sp>
          <p:nvSpPr>
            <p:cNvPr id="10" name="AutoShape 3"/>
            <p:cNvSpPr>
              <a:spLocks noChangeAspect="1" noChangeArrowheads="1" noTextEdit="1"/>
            </p:cNvSpPr>
            <p:nvPr userDrawn="1"/>
          </p:nvSpPr>
          <p:spPr bwMode="auto">
            <a:xfrm>
              <a:off x="2356" y="1162"/>
              <a:ext cx="2968"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5"/>
            <p:cNvSpPr>
              <a:spLocks/>
            </p:cNvSpPr>
            <p:nvPr userDrawn="1"/>
          </p:nvSpPr>
          <p:spPr bwMode="auto">
            <a:xfrm>
              <a:off x="2348" y="1154"/>
              <a:ext cx="2968" cy="2012"/>
            </a:xfrm>
            <a:custGeom>
              <a:avLst/>
              <a:gdLst>
                <a:gd name="T0" fmla="*/ 2968 w 2968"/>
                <a:gd name="T1" fmla="*/ 237 h 2012"/>
                <a:gd name="T2" fmla="*/ 2725 w 2968"/>
                <a:gd name="T3" fmla="*/ 237 h 2012"/>
                <a:gd name="T4" fmla="*/ 2725 w 2968"/>
                <a:gd name="T5" fmla="*/ 237 h 2012"/>
                <a:gd name="T6" fmla="*/ 2489 w 2968"/>
                <a:gd name="T7" fmla="*/ 0 h 2012"/>
                <a:gd name="T8" fmla="*/ 472 w 2968"/>
                <a:gd name="T9" fmla="*/ 0 h 2012"/>
                <a:gd name="T10" fmla="*/ 236 w 2968"/>
                <a:gd name="T11" fmla="*/ 237 h 2012"/>
                <a:gd name="T12" fmla="*/ 236 w 2968"/>
                <a:gd name="T13" fmla="*/ 237 h 2012"/>
                <a:gd name="T14" fmla="*/ 0 w 2968"/>
                <a:gd name="T15" fmla="*/ 237 h 2012"/>
                <a:gd name="T16" fmla="*/ 0 w 2968"/>
                <a:gd name="T17" fmla="*/ 1767 h 2012"/>
                <a:gd name="T18" fmla="*/ 236 w 2968"/>
                <a:gd name="T19" fmla="*/ 1767 h 2012"/>
                <a:gd name="T20" fmla="*/ 236 w 2968"/>
                <a:gd name="T21" fmla="*/ 1775 h 2012"/>
                <a:gd name="T22" fmla="*/ 472 w 2968"/>
                <a:gd name="T23" fmla="*/ 2012 h 2012"/>
                <a:gd name="T24" fmla="*/ 2489 w 2968"/>
                <a:gd name="T25" fmla="*/ 2012 h 2012"/>
                <a:gd name="T26" fmla="*/ 2725 w 2968"/>
                <a:gd name="T27" fmla="*/ 1775 h 2012"/>
                <a:gd name="T28" fmla="*/ 2725 w 2968"/>
                <a:gd name="T29" fmla="*/ 1767 h 2012"/>
                <a:gd name="T30" fmla="*/ 2968 w 2968"/>
                <a:gd name="T31" fmla="*/ 1767 h 2012"/>
                <a:gd name="T32" fmla="*/ 2968 w 2968"/>
                <a:gd name="T33" fmla="*/ 237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8" h="2012">
                  <a:moveTo>
                    <a:pt x="2968" y="237"/>
                  </a:moveTo>
                  <a:lnTo>
                    <a:pt x="2725" y="237"/>
                  </a:lnTo>
                  <a:lnTo>
                    <a:pt x="2725" y="237"/>
                  </a:lnTo>
                  <a:lnTo>
                    <a:pt x="2489" y="0"/>
                  </a:lnTo>
                  <a:lnTo>
                    <a:pt x="472" y="0"/>
                  </a:lnTo>
                  <a:lnTo>
                    <a:pt x="236" y="237"/>
                  </a:lnTo>
                  <a:lnTo>
                    <a:pt x="236" y="237"/>
                  </a:lnTo>
                  <a:lnTo>
                    <a:pt x="0" y="237"/>
                  </a:lnTo>
                  <a:lnTo>
                    <a:pt x="0" y="1767"/>
                  </a:lnTo>
                  <a:lnTo>
                    <a:pt x="236" y="1767"/>
                  </a:lnTo>
                  <a:lnTo>
                    <a:pt x="236" y="1775"/>
                  </a:lnTo>
                  <a:lnTo>
                    <a:pt x="472" y="2012"/>
                  </a:lnTo>
                  <a:lnTo>
                    <a:pt x="2489" y="2012"/>
                  </a:lnTo>
                  <a:lnTo>
                    <a:pt x="2725" y="1775"/>
                  </a:lnTo>
                  <a:lnTo>
                    <a:pt x="2725" y="1767"/>
                  </a:lnTo>
                  <a:lnTo>
                    <a:pt x="2968" y="1767"/>
                  </a:lnTo>
                  <a:lnTo>
                    <a:pt x="296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 name="Rubrik 1"/>
          <p:cNvSpPr>
            <a:spLocks noGrp="1"/>
          </p:cNvSpPr>
          <p:nvPr>
            <p:ph type="ctrTitle"/>
          </p:nvPr>
        </p:nvSpPr>
        <p:spPr>
          <a:xfrm>
            <a:off x="4085468" y="2575231"/>
            <a:ext cx="3990532" cy="872819"/>
          </a:xfrm>
        </p:spPr>
        <p:txBody>
          <a:bodyPr anchor="b">
            <a:normAutofit/>
          </a:bodyPr>
          <a:lstStyle>
            <a:lvl1pPr algn="ctr">
              <a:defRPr sz="2600" spc="-130" baseline="0"/>
            </a:lvl1pPr>
          </a:lstStyle>
          <a:p>
            <a:r>
              <a:rPr lang="sv-SE"/>
              <a:t>Klicka här för att ändra mall för rubrikformat</a:t>
            </a:r>
            <a:endParaRPr lang="sv-SE" dirty="0"/>
          </a:p>
        </p:txBody>
      </p:sp>
      <p:sp>
        <p:nvSpPr>
          <p:cNvPr id="3" name="Underrubrik 2"/>
          <p:cNvSpPr>
            <a:spLocks noGrp="1"/>
          </p:cNvSpPr>
          <p:nvPr>
            <p:ph type="subTitle" idx="1"/>
          </p:nvPr>
        </p:nvSpPr>
        <p:spPr>
          <a:xfrm>
            <a:off x="4085468" y="3971926"/>
            <a:ext cx="3990532" cy="714375"/>
          </a:xfrm>
        </p:spPr>
        <p:txBody>
          <a:bodyPr>
            <a:normAutofit/>
          </a:bodyPr>
          <a:lstStyle>
            <a:lvl1pPr marL="0" indent="0" algn="ctr">
              <a:spcBef>
                <a:spcPts val="0"/>
              </a:spcBef>
              <a:buNone/>
              <a:defRPr sz="13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a:xfrm>
            <a:off x="447675" y="6490702"/>
            <a:ext cx="720000" cy="108000"/>
          </a:xfrm>
        </p:spPr>
        <p:txBody>
          <a:bodyPr/>
          <a:lstStyle>
            <a:lvl1pPr algn="l">
              <a:defRPr sz="700" b="0" spc="0" baseline="0"/>
            </a:lvl1pPr>
          </a:lstStyle>
          <a:p>
            <a:fld id="{5594CAD5-9151-4ED5-96B8-C7A6B586CDC6}" type="datetime1">
              <a:rPr lang="sv-SE" smtClean="0"/>
              <a:pPr/>
              <a:t>2019-05-21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28EC690-4205-452D-8738-44AC2C0A25D9}" type="slidenum">
              <a:rPr lang="sv-SE" smtClean="0"/>
              <a:t>‹#›</a:t>
            </a:fld>
            <a:endParaRPr lang="sv-SE"/>
          </a:p>
        </p:txBody>
      </p:sp>
      <p:cxnSp>
        <p:nvCxnSpPr>
          <p:cNvPr id="8" name="Rak koppling 7"/>
          <p:cNvCxnSpPr/>
          <p:nvPr userDrawn="1"/>
        </p:nvCxnSpPr>
        <p:spPr>
          <a:xfrm>
            <a:off x="5875200" y="3667125"/>
            <a:ext cx="442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194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etikett och innehåll 3">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0000" y="555626"/>
            <a:ext cx="11304000" cy="1008000"/>
          </a:xfrm>
        </p:spPr>
        <p:txBody>
          <a:bodyPr/>
          <a:lstStyle/>
          <a:p>
            <a:r>
              <a:rPr lang="sv-SE"/>
              <a:t>Klicka här för att ändra mall för rubrikformat</a:t>
            </a:r>
            <a:endParaRPr lang="sv-SE" dirty="0"/>
          </a:p>
        </p:txBody>
      </p:sp>
      <p:sp>
        <p:nvSpPr>
          <p:cNvPr id="5" name="Platshållare för datum 4"/>
          <p:cNvSpPr>
            <a:spLocks noGrp="1"/>
          </p:cNvSpPr>
          <p:nvPr>
            <p:ph type="dt" sz="half" idx="10"/>
          </p:nvPr>
        </p:nvSpPr>
        <p:spPr/>
        <p:txBody>
          <a:bodyPr/>
          <a:lstStyle/>
          <a:p>
            <a:fld id="{52B71259-83EF-455C-BC16-8582722DF1BB}" type="datetime1">
              <a:rPr lang="sv-SE" smtClean="0"/>
              <a:t>2019-05-21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a:p>
        </p:txBody>
      </p:sp>
      <p:sp>
        <p:nvSpPr>
          <p:cNvPr id="8" name="Platshållare för text 7"/>
          <p:cNvSpPr>
            <a:spLocks noGrp="1"/>
          </p:cNvSpPr>
          <p:nvPr>
            <p:ph type="body" sz="quarter" idx="14"/>
          </p:nvPr>
        </p:nvSpPr>
        <p:spPr>
          <a:xfrm>
            <a:off x="6343850" y="1647683"/>
            <a:ext cx="5399999" cy="432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2" name="Freeform 5"/>
          <p:cNvSpPr>
            <a:spLocks/>
          </p:cNvSpPr>
          <p:nvPr userDrawn="1"/>
        </p:nvSpPr>
        <p:spPr bwMode="auto">
          <a:xfrm>
            <a:off x="1177542" y="1457325"/>
            <a:ext cx="3392487" cy="3438525"/>
          </a:xfrm>
          <a:custGeom>
            <a:avLst/>
            <a:gdLst>
              <a:gd name="T0" fmla="*/ 371 w 389"/>
              <a:gd name="T1" fmla="*/ 7 h 275"/>
              <a:gd name="T2" fmla="*/ 343 w 389"/>
              <a:gd name="T3" fmla="*/ 7 h 275"/>
              <a:gd name="T4" fmla="*/ 324 w 389"/>
              <a:gd name="T5" fmla="*/ 14 h 275"/>
              <a:gd name="T6" fmla="*/ 306 w 389"/>
              <a:gd name="T7" fmla="*/ 7 h 275"/>
              <a:gd name="T8" fmla="*/ 278 w 389"/>
              <a:gd name="T9" fmla="*/ 7 h 275"/>
              <a:gd name="T10" fmla="*/ 259 w 389"/>
              <a:gd name="T11" fmla="*/ 14 h 275"/>
              <a:gd name="T12" fmla="*/ 241 w 389"/>
              <a:gd name="T13" fmla="*/ 7 h 275"/>
              <a:gd name="T14" fmla="*/ 213 w 389"/>
              <a:gd name="T15" fmla="*/ 7 h 275"/>
              <a:gd name="T16" fmla="*/ 194 w 389"/>
              <a:gd name="T17" fmla="*/ 14 h 275"/>
              <a:gd name="T18" fmla="*/ 176 w 389"/>
              <a:gd name="T19" fmla="*/ 7 h 275"/>
              <a:gd name="T20" fmla="*/ 148 w 389"/>
              <a:gd name="T21" fmla="*/ 7 h 275"/>
              <a:gd name="T22" fmla="*/ 129 w 389"/>
              <a:gd name="T23" fmla="*/ 14 h 275"/>
              <a:gd name="T24" fmla="*/ 111 w 389"/>
              <a:gd name="T25" fmla="*/ 7 h 275"/>
              <a:gd name="T26" fmla="*/ 83 w 389"/>
              <a:gd name="T27" fmla="*/ 7 h 275"/>
              <a:gd name="T28" fmla="*/ 64 w 389"/>
              <a:gd name="T29" fmla="*/ 14 h 275"/>
              <a:gd name="T30" fmla="*/ 46 w 389"/>
              <a:gd name="T31" fmla="*/ 7 h 275"/>
              <a:gd name="T32" fmla="*/ 18 w 389"/>
              <a:gd name="T33" fmla="*/ 7 h 275"/>
              <a:gd name="T34" fmla="*/ 0 w 389"/>
              <a:gd name="T35" fmla="*/ 14 h 275"/>
              <a:gd name="T36" fmla="*/ 18 w 389"/>
              <a:gd name="T37" fmla="*/ 268 h 275"/>
              <a:gd name="T38" fmla="*/ 32 w 389"/>
              <a:gd name="T39" fmla="*/ 275 h 275"/>
              <a:gd name="T40" fmla="*/ 46 w 389"/>
              <a:gd name="T41" fmla="*/ 268 h 275"/>
              <a:gd name="T42" fmla="*/ 83 w 389"/>
              <a:gd name="T43" fmla="*/ 268 h 275"/>
              <a:gd name="T44" fmla="*/ 97 w 389"/>
              <a:gd name="T45" fmla="*/ 275 h 275"/>
              <a:gd name="T46" fmla="*/ 111 w 389"/>
              <a:gd name="T47" fmla="*/ 268 h 275"/>
              <a:gd name="T48" fmla="*/ 148 w 389"/>
              <a:gd name="T49" fmla="*/ 268 h 275"/>
              <a:gd name="T50" fmla="*/ 162 w 389"/>
              <a:gd name="T51" fmla="*/ 275 h 275"/>
              <a:gd name="T52" fmla="*/ 176 w 389"/>
              <a:gd name="T53" fmla="*/ 268 h 275"/>
              <a:gd name="T54" fmla="*/ 213 w 389"/>
              <a:gd name="T55" fmla="*/ 268 h 275"/>
              <a:gd name="T56" fmla="*/ 227 w 389"/>
              <a:gd name="T57" fmla="*/ 275 h 275"/>
              <a:gd name="T58" fmla="*/ 241 w 389"/>
              <a:gd name="T59" fmla="*/ 268 h 275"/>
              <a:gd name="T60" fmla="*/ 278 w 389"/>
              <a:gd name="T61" fmla="*/ 268 h 275"/>
              <a:gd name="T62" fmla="*/ 292 w 389"/>
              <a:gd name="T63" fmla="*/ 275 h 275"/>
              <a:gd name="T64" fmla="*/ 306 w 389"/>
              <a:gd name="T65" fmla="*/ 268 h 275"/>
              <a:gd name="T66" fmla="*/ 343 w 389"/>
              <a:gd name="T67" fmla="*/ 268 h 275"/>
              <a:gd name="T68" fmla="*/ 357 w 389"/>
              <a:gd name="T69" fmla="*/ 275 h 275"/>
              <a:gd name="T70" fmla="*/ 371 w 389"/>
              <a:gd name="T71" fmla="*/ 268 h 275"/>
              <a:gd name="T72" fmla="*/ 389 w 389"/>
              <a:gd name="T73" fmla="*/ 1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9" h="275">
                <a:moveTo>
                  <a:pt x="371" y="7"/>
                </a:moveTo>
                <a:cubicBezTo>
                  <a:pt x="371" y="7"/>
                  <a:pt x="371" y="7"/>
                  <a:pt x="371" y="7"/>
                </a:cubicBezTo>
                <a:cubicBezTo>
                  <a:pt x="365" y="2"/>
                  <a:pt x="361" y="0"/>
                  <a:pt x="357" y="0"/>
                </a:cubicBezTo>
                <a:cubicBezTo>
                  <a:pt x="353" y="0"/>
                  <a:pt x="348" y="2"/>
                  <a:pt x="343" y="7"/>
                </a:cubicBezTo>
                <a:cubicBezTo>
                  <a:pt x="343" y="7"/>
                  <a:pt x="343" y="7"/>
                  <a:pt x="343" y="7"/>
                </a:cubicBezTo>
                <a:cubicBezTo>
                  <a:pt x="338" y="11"/>
                  <a:pt x="330" y="14"/>
                  <a:pt x="324" y="14"/>
                </a:cubicBezTo>
                <a:cubicBezTo>
                  <a:pt x="318" y="14"/>
                  <a:pt x="311" y="11"/>
                  <a:pt x="306" y="7"/>
                </a:cubicBezTo>
                <a:cubicBezTo>
                  <a:pt x="306" y="7"/>
                  <a:pt x="306" y="7"/>
                  <a:pt x="306" y="7"/>
                </a:cubicBezTo>
                <a:cubicBezTo>
                  <a:pt x="301" y="2"/>
                  <a:pt x="296" y="0"/>
                  <a:pt x="292" y="0"/>
                </a:cubicBezTo>
                <a:cubicBezTo>
                  <a:pt x="288" y="0"/>
                  <a:pt x="283" y="2"/>
                  <a:pt x="278" y="7"/>
                </a:cubicBezTo>
                <a:cubicBezTo>
                  <a:pt x="278" y="7"/>
                  <a:pt x="278" y="7"/>
                  <a:pt x="278" y="7"/>
                </a:cubicBezTo>
                <a:cubicBezTo>
                  <a:pt x="273" y="11"/>
                  <a:pt x="265" y="14"/>
                  <a:pt x="259" y="14"/>
                </a:cubicBezTo>
                <a:cubicBezTo>
                  <a:pt x="253" y="14"/>
                  <a:pt x="246" y="11"/>
                  <a:pt x="241" y="7"/>
                </a:cubicBezTo>
                <a:cubicBezTo>
                  <a:pt x="241" y="7"/>
                  <a:pt x="241" y="7"/>
                  <a:pt x="241" y="7"/>
                </a:cubicBezTo>
                <a:cubicBezTo>
                  <a:pt x="236" y="2"/>
                  <a:pt x="231" y="0"/>
                  <a:pt x="227" y="0"/>
                </a:cubicBezTo>
                <a:cubicBezTo>
                  <a:pt x="223" y="0"/>
                  <a:pt x="218" y="2"/>
                  <a:pt x="213" y="7"/>
                </a:cubicBezTo>
                <a:cubicBezTo>
                  <a:pt x="213" y="7"/>
                  <a:pt x="213" y="7"/>
                  <a:pt x="213" y="7"/>
                </a:cubicBezTo>
                <a:cubicBezTo>
                  <a:pt x="208" y="11"/>
                  <a:pt x="200" y="14"/>
                  <a:pt x="194" y="14"/>
                </a:cubicBezTo>
                <a:cubicBezTo>
                  <a:pt x="188" y="14"/>
                  <a:pt x="181" y="11"/>
                  <a:pt x="176" y="7"/>
                </a:cubicBezTo>
                <a:cubicBezTo>
                  <a:pt x="176" y="7"/>
                  <a:pt x="176" y="7"/>
                  <a:pt x="176" y="7"/>
                </a:cubicBezTo>
                <a:cubicBezTo>
                  <a:pt x="171" y="2"/>
                  <a:pt x="166" y="0"/>
                  <a:pt x="162" y="0"/>
                </a:cubicBezTo>
                <a:cubicBezTo>
                  <a:pt x="158" y="0"/>
                  <a:pt x="153" y="2"/>
                  <a:pt x="148" y="7"/>
                </a:cubicBezTo>
                <a:cubicBezTo>
                  <a:pt x="148" y="7"/>
                  <a:pt x="148" y="7"/>
                  <a:pt x="148" y="7"/>
                </a:cubicBezTo>
                <a:cubicBezTo>
                  <a:pt x="143" y="11"/>
                  <a:pt x="135" y="14"/>
                  <a:pt x="129" y="14"/>
                </a:cubicBezTo>
                <a:cubicBezTo>
                  <a:pt x="123" y="14"/>
                  <a:pt x="116" y="11"/>
                  <a:pt x="111" y="7"/>
                </a:cubicBezTo>
                <a:cubicBezTo>
                  <a:pt x="111" y="7"/>
                  <a:pt x="111" y="7"/>
                  <a:pt x="111" y="7"/>
                </a:cubicBezTo>
                <a:cubicBezTo>
                  <a:pt x="106" y="2"/>
                  <a:pt x="101" y="0"/>
                  <a:pt x="97" y="0"/>
                </a:cubicBezTo>
                <a:cubicBezTo>
                  <a:pt x="93" y="0"/>
                  <a:pt x="88" y="2"/>
                  <a:pt x="83" y="7"/>
                </a:cubicBezTo>
                <a:cubicBezTo>
                  <a:pt x="83" y="7"/>
                  <a:pt x="83" y="7"/>
                  <a:pt x="83" y="7"/>
                </a:cubicBezTo>
                <a:cubicBezTo>
                  <a:pt x="78" y="11"/>
                  <a:pt x="70" y="14"/>
                  <a:pt x="64" y="14"/>
                </a:cubicBezTo>
                <a:cubicBezTo>
                  <a:pt x="58" y="14"/>
                  <a:pt x="51" y="11"/>
                  <a:pt x="46" y="7"/>
                </a:cubicBezTo>
                <a:cubicBezTo>
                  <a:pt x="46" y="7"/>
                  <a:pt x="46" y="7"/>
                  <a:pt x="46" y="7"/>
                </a:cubicBezTo>
                <a:cubicBezTo>
                  <a:pt x="41" y="2"/>
                  <a:pt x="36" y="0"/>
                  <a:pt x="32" y="0"/>
                </a:cubicBezTo>
                <a:cubicBezTo>
                  <a:pt x="28" y="0"/>
                  <a:pt x="23" y="2"/>
                  <a:pt x="18" y="7"/>
                </a:cubicBezTo>
                <a:cubicBezTo>
                  <a:pt x="18" y="7"/>
                  <a:pt x="18" y="7"/>
                  <a:pt x="18" y="7"/>
                </a:cubicBezTo>
                <a:cubicBezTo>
                  <a:pt x="13" y="11"/>
                  <a:pt x="6" y="14"/>
                  <a:pt x="0" y="14"/>
                </a:cubicBezTo>
                <a:cubicBezTo>
                  <a:pt x="0" y="261"/>
                  <a:pt x="0" y="261"/>
                  <a:pt x="0" y="261"/>
                </a:cubicBezTo>
                <a:cubicBezTo>
                  <a:pt x="6" y="261"/>
                  <a:pt x="13" y="264"/>
                  <a:pt x="18" y="268"/>
                </a:cubicBezTo>
                <a:cubicBezTo>
                  <a:pt x="18" y="268"/>
                  <a:pt x="18" y="268"/>
                  <a:pt x="18" y="268"/>
                </a:cubicBezTo>
                <a:cubicBezTo>
                  <a:pt x="23" y="273"/>
                  <a:pt x="28" y="275"/>
                  <a:pt x="32" y="275"/>
                </a:cubicBezTo>
                <a:cubicBezTo>
                  <a:pt x="36" y="275"/>
                  <a:pt x="41" y="273"/>
                  <a:pt x="46" y="268"/>
                </a:cubicBezTo>
                <a:cubicBezTo>
                  <a:pt x="46" y="268"/>
                  <a:pt x="46" y="268"/>
                  <a:pt x="46" y="268"/>
                </a:cubicBezTo>
                <a:cubicBezTo>
                  <a:pt x="51" y="264"/>
                  <a:pt x="58" y="261"/>
                  <a:pt x="64" y="261"/>
                </a:cubicBezTo>
                <a:cubicBezTo>
                  <a:pt x="70" y="261"/>
                  <a:pt x="78" y="264"/>
                  <a:pt x="83" y="268"/>
                </a:cubicBezTo>
                <a:cubicBezTo>
                  <a:pt x="83" y="268"/>
                  <a:pt x="83" y="268"/>
                  <a:pt x="83" y="268"/>
                </a:cubicBezTo>
                <a:cubicBezTo>
                  <a:pt x="88" y="273"/>
                  <a:pt x="93" y="275"/>
                  <a:pt x="97" y="275"/>
                </a:cubicBezTo>
                <a:cubicBezTo>
                  <a:pt x="101" y="275"/>
                  <a:pt x="106" y="273"/>
                  <a:pt x="111" y="268"/>
                </a:cubicBezTo>
                <a:cubicBezTo>
                  <a:pt x="111" y="268"/>
                  <a:pt x="111" y="268"/>
                  <a:pt x="111" y="268"/>
                </a:cubicBezTo>
                <a:cubicBezTo>
                  <a:pt x="116" y="264"/>
                  <a:pt x="123" y="261"/>
                  <a:pt x="129" y="261"/>
                </a:cubicBezTo>
                <a:cubicBezTo>
                  <a:pt x="135" y="261"/>
                  <a:pt x="143" y="264"/>
                  <a:pt x="148" y="268"/>
                </a:cubicBezTo>
                <a:cubicBezTo>
                  <a:pt x="148" y="268"/>
                  <a:pt x="148" y="268"/>
                  <a:pt x="148" y="268"/>
                </a:cubicBezTo>
                <a:cubicBezTo>
                  <a:pt x="153" y="273"/>
                  <a:pt x="158" y="275"/>
                  <a:pt x="162" y="275"/>
                </a:cubicBezTo>
                <a:cubicBezTo>
                  <a:pt x="166" y="275"/>
                  <a:pt x="171" y="273"/>
                  <a:pt x="176" y="268"/>
                </a:cubicBezTo>
                <a:cubicBezTo>
                  <a:pt x="176" y="268"/>
                  <a:pt x="176" y="268"/>
                  <a:pt x="176" y="268"/>
                </a:cubicBezTo>
                <a:cubicBezTo>
                  <a:pt x="181" y="264"/>
                  <a:pt x="188" y="261"/>
                  <a:pt x="194" y="261"/>
                </a:cubicBezTo>
                <a:cubicBezTo>
                  <a:pt x="200" y="261"/>
                  <a:pt x="208" y="264"/>
                  <a:pt x="213" y="268"/>
                </a:cubicBezTo>
                <a:cubicBezTo>
                  <a:pt x="213" y="268"/>
                  <a:pt x="213" y="268"/>
                  <a:pt x="213" y="268"/>
                </a:cubicBezTo>
                <a:cubicBezTo>
                  <a:pt x="218" y="273"/>
                  <a:pt x="223" y="275"/>
                  <a:pt x="227" y="275"/>
                </a:cubicBezTo>
                <a:cubicBezTo>
                  <a:pt x="231" y="275"/>
                  <a:pt x="236" y="273"/>
                  <a:pt x="241" y="268"/>
                </a:cubicBezTo>
                <a:cubicBezTo>
                  <a:pt x="241" y="268"/>
                  <a:pt x="241" y="268"/>
                  <a:pt x="241" y="268"/>
                </a:cubicBezTo>
                <a:cubicBezTo>
                  <a:pt x="246" y="264"/>
                  <a:pt x="253" y="261"/>
                  <a:pt x="259" y="261"/>
                </a:cubicBezTo>
                <a:cubicBezTo>
                  <a:pt x="265" y="261"/>
                  <a:pt x="273" y="264"/>
                  <a:pt x="278" y="268"/>
                </a:cubicBezTo>
                <a:cubicBezTo>
                  <a:pt x="278" y="268"/>
                  <a:pt x="278" y="268"/>
                  <a:pt x="278" y="268"/>
                </a:cubicBezTo>
                <a:cubicBezTo>
                  <a:pt x="283" y="273"/>
                  <a:pt x="288" y="275"/>
                  <a:pt x="292" y="275"/>
                </a:cubicBezTo>
                <a:cubicBezTo>
                  <a:pt x="296" y="275"/>
                  <a:pt x="301" y="273"/>
                  <a:pt x="306" y="268"/>
                </a:cubicBezTo>
                <a:cubicBezTo>
                  <a:pt x="306" y="268"/>
                  <a:pt x="306" y="268"/>
                  <a:pt x="306" y="268"/>
                </a:cubicBezTo>
                <a:cubicBezTo>
                  <a:pt x="311" y="264"/>
                  <a:pt x="318" y="261"/>
                  <a:pt x="324" y="261"/>
                </a:cubicBezTo>
                <a:cubicBezTo>
                  <a:pt x="330" y="261"/>
                  <a:pt x="338" y="264"/>
                  <a:pt x="343" y="268"/>
                </a:cubicBezTo>
                <a:cubicBezTo>
                  <a:pt x="343" y="268"/>
                  <a:pt x="343" y="268"/>
                  <a:pt x="343" y="268"/>
                </a:cubicBezTo>
                <a:cubicBezTo>
                  <a:pt x="348" y="273"/>
                  <a:pt x="353" y="275"/>
                  <a:pt x="357" y="275"/>
                </a:cubicBezTo>
                <a:cubicBezTo>
                  <a:pt x="361" y="275"/>
                  <a:pt x="365" y="273"/>
                  <a:pt x="371" y="268"/>
                </a:cubicBezTo>
                <a:cubicBezTo>
                  <a:pt x="371" y="268"/>
                  <a:pt x="371" y="268"/>
                  <a:pt x="371" y="268"/>
                </a:cubicBezTo>
                <a:cubicBezTo>
                  <a:pt x="376" y="264"/>
                  <a:pt x="383" y="261"/>
                  <a:pt x="389" y="261"/>
                </a:cubicBezTo>
                <a:cubicBezTo>
                  <a:pt x="389" y="14"/>
                  <a:pt x="389" y="14"/>
                  <a:pt x="389" y="14"/>
                </a:cubicBezTo>
                <a:cubicBezTo>
                  <a:pt x="383" y="14"/>
                  <a:pt x="376" y="11"/>
                  <a:pt x="371" y="7"/>
                </a:cubicBezTo>
                <a:close/>
              </a:path>
            </a:pathLst>
          </a:custGeom>
          <a:solidFill>
            <a:srgbClr val="D0D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cxnSp>
        <p:nvCxnSpPr>
          <p:cNvPr id="23" name="Rak koppling 22"/>
          <p:cNvCxnSpPr/>
          <p:nvPr userDrawn="1"/>
        </p:nvCxnSpPr>
        <p:spPr>
          <a:xfrm>
            <a:off x="2653779" y="283844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text 10"/>
          <p:cNvSpPr>
            <a:spLocks noGrp="1"/>
          </p:cNvSpPr>
          <p:nvPr>
            <p:ph type="body" sz="quarter" idx="19"/>
          </p:nvPr>
        </p:nvSpPr>
        <p:spPr>
          <a:xfrm>
            <a:off x="1407729" y="2019300"/>
            <a:ext cx="2924176" cy="619125"/>
          </a:xfrm>
        </p:spPr>
        <p:txBody>
          <a:bodyPr anchor="b" anchorCtr="0">
            <a:normAutofit/>
          </a:bodyPr>
          <a:lstStyle>
            <a:lvl1pPr marL="0" indent="0" algn="ctr">
              <a:buNone/>
              <a:defRPr sz="2000">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25" name="Platshållare för text 12"/>
          <p:cNvSpPr>
            <a:spLocks noGrp="1"/>
          </p:cNvSpPr>
          <p:nvPr>
            <p:ph type="body" sz="quarter" idx="20"/>
          </p:nvPr>
        </p:nvSpPr>
        <p:spPr>
          <a:xfrm>
            <a:off x="1407729" y="3030343"/>
            <a:ext cx="2924176" cy="1608332"/>
          </a:xfrm>
        </p:spPr>
        <p:txBody>
          <a:bodyPr>
            <a:normAutofit/>
          </a:bodyPr>
          <a:lstStyle>
            <a:lvl1pPr marL="0" indent="0" algn="ctr">
              <a:buNone/>
              <a:defRPr sz="1100"/>
            </a:lvl1pPr>
            <a:lvl2pPr marL="180000" indent="0" algn="ctr">
              <a:buNone/>
              <a:defRPr sz="1100"/>
            </a:lvl2pPr>
            <a:lvl3pPr marL="360000" indent="0" algn="ctr">
              <a:buNone/>
              <a:defRPr sz="1050"/>
            </a:lvl3pPr>
            <a:lvl4pPr marL="540000" indent="0" algn="ctr">
              <a:buNone/>
              <a:defRPr sz="1050"/>
            </a:lvl4pPr>
            <a:lvl5pPr marL="720000" indent="0" algn="ctr">
              <a:buNone/>
              <a:defRPr sz="105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183846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etikett och innehåll 4">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0000" y="555626"/>
            <a:ext cx="11304000" cy="1008000"/>
          </a:xfrm>
        </p:spPr>
        <p:txBody>
          <a:bodyPr/>
          <a:lstStyle/>
          <a:p>
            <a:r>
              <a:rPr lang="sv-SE"/>
              <a:t>Klicka här för att ändra mall för rubrikformat</a:t>
            </a:r>
            <a:endParaRPr lang="sv-SE" dirty="0"/>
          </a:p>
        </p:txBody>
      </p:sp>
      <p:sp>
        <p:nvSpPr>
          <p:cNvPr id="5" name="Platshållare för datum 4"/>
          <p:cNvSpPr>
            <a:spLocks noGrp="1"/>
          </p:cNvSpPr>
          <p:nvPr>
            <p:ph type="dt" sz="half" idx="10"/>
          </p:nvPr>
        </p:nvSpPr>
        <p:spPr/>
        <p:txBody>
          <a:bodyPr/>
          <a:lstStyle/>
          <a:p>
            <a:fld id="{39D51B26-BE29-42F9-9A4E-1FF2C1C20D41}" type="datetime1">
              <a:rPr lang="sv-SE" smtClean="0"/>
              <a:t>2019-05-21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a:p>
        </p:txBody>
      </p:sp>
      <p:sp>
        <p:nvSpPr>
          <p:cNvPr id="8" name="Platshållare för text 7"/>
          <p:cNvSpPr>
            <a:spLocks noGrp="1"/>
          </p:cNvSpPr>
          <p:nvPr>
            <p:ph type="body" sz="quarter" idx="14"/>
          </p:nvPr>
        </p:nvSpPr>
        <p:spPr>
          <a:xfrm>
            <a:off x="6343850" y="1647683"/>
            <a:ext cx="5399999" cy="432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7" name="Freeform 5"/>
          <p:cNvSpPr>
            <a:spLocks/>
          </p:cNvSpPr>
          <p:nvPr userDrawn="1"/>
        </p:nvSpPr>
        <p:spPr bwMode="auto">
          <a:xfrm>
            <a:off x="1183386" y="1466850"/>
            <a:ext cx="3394075" cy="3676650"/>
          </a:xfrm>
          <a:custGeom>
            <a:avLst/>
            <a:gdLst>
              <a:gd name="T0" fmla="*/ 389 w 389"/>
              <a:gd name="T1" fmla="*/ 75 h 390"/>
              <a:gd name="T2" fmla="*/ 373 w 389"/>
              <a:gd name="T3" fmla="*/ 75 h 390"/>
              <a:gd name="T4" fmla="*/ 295 w 389"/>
              <a:gd name="T5" fmla="*/ 37 h 390"/>
              <a:gd name="T6" fmla="*/ 295 w 389"/>
              <a:gd name="T7" fmla="*/ 37 h 390"/>
              <a:gd name="T8" fmla="*/ 194 w 389"/>
              <a:gd name="T9" fmla="*/ 0 h 390"/>
              <a:gd name="T10" fmla="*/ 94 w 389"/>
              <a:gd name="T11" fmla="*/ 37 h 390"/>
              <a:gd name="T12" fmla="*/ 94 w 389"/>
              <a:gd name="T13" fmla="*/ 37 h 390"/>
              <a:gd name="T14" fmla="*/ 16 w 389"/>
              <a:gd name="T15" fmla="*/ 75 h 390"/>
              <a:gd name="T16" fmla="*/ 0 w 389"/>
              <a:gd name="T17" fmla="*/ 75 h 390"/>
              <a:gd name="T18" fmla="*/ 0 w 389"/>
              <a:gd name="T19" fmla="*/ 315 h 390"/>
              <a:gd name="T20" fmla="*/ 16 w 389"/>
              <a:gd name="T21" fmla="*/ 315 h 390"/>
              <a:gd name="T22" fmla="*/ 94 w 389"/>
              <a:gd name="T23" fmla="*/ 352 h 390"/>
              <a:gd name="T24" fmla="*/ 94 w 389"/>
              <a:gd name="T25" fmla="*/ 352 h 390"/>
              <a:gd name="T26" fmla="*/ 194 w 389"/>
              <a:gd name="T27" fmla="*/ 390 h 390"/>
              <a:gd name="T28" fmla="*/ 295 w 389"/>
              <a:gd name="T29" fmla="*/ 352 h 390"/>
              <a:gd name="T30" fmla="*/ 295 w 389"/>
              <a:gd name="T31" fmla="*/ 352 h 390"/>
              <a:gd name="T32" fmla="*/ 373 w 389"/>
              <a:gd name="T33" fmla="*/ 315 h 390"/>
              <a:gd name="T34" fmla="*/ 389 w 389"/>
              <a:gd name="T35" fmla="*/ 315 h 390"/>
              <a:gd name="T36" fmla="*/ 389 w 389"/>
              <a:gd name="T37" fmla="*/ 7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390">
                <a:moveTo>
                  <a:pt x="389" y="75"/>
                </a:moveTo>
                <a:cubicBezTo>
                  <a:pt x="373" y="75"/>
                  <a:pt x="373" y="75"/>
                  <a:pt x="373" y="75"/>
                </a:cubicBezTo>
                <a:cubicBezTo>
                  <a:pt x="350" y="75"/>
                  <a:pt x="324" y="63"/>
                  <a:pt x="295" y="37"/>
                </a:cubicBezTo>
                <a:cubicBezTo>
                  <a:pt x="295" y="37"/>
                  <a:pt x="295" y="37"/>
                  <a:pt x="295" y="37"/>
                </a:cubicBezTo>
                <a:cubicBezTo>
                  <a:pt x="267" y="12"/>
                  <a:pt x="227" y="0"/>
                  <a:pt x="194" y="0"/>
                </a:cubicBezTo>
                <a:cubicBezTo>
                  <a:pt x="162" y="0"/>
                  <a:pt x="121" y="12"/>
                  <a:pt x="94" y="37"/>
                </a:cubicBezTo>
                <a:cubicBezTo>
                  <a:pt x="94" y="37"/>
                  <a:pt x="94" y="37"/>
                  <a:pt x="94" y="37"/>
                </a:cubicBezTo>
                <a:cubicBezTo>
                  <a:pt x="64" y="63"/>
                  <a:pt x="38" y="75"/>
                  <a:pt x="16" y="75"/>
                </a:cubicBezTo>
                <a:cubicBezTo>
                  <a:pt x="0" y="75"/>
                  <a:pt x="0" y="75"/>
                  <a:pt x="0" y="75"/>
                </a:cubicBezTo>
                <a:cubicBezTo>
                  <a:pt x="0" y="315"/>
                  <a:pt x="0" y="315"/>
                  <a:pt x="0" y="315"/>
                </a:cubicBezTo>
                <a:cubicBezTo>
                  <a:pt x="16" y="315"/>
                  <a:pt x="16" y="315"/>
                  <a:pt x="16" y="315"/>
                </a:cubicBezTo>
                <a:cubicBezTo>
                  <a:pt x="38" y="315"/>
                  <a:pt x="64" y="326"/>
                  <a:pt x="94" y="352"/>
                </a:cubicBezTo>
                <a:cubicBezTo>
                  <a:pt x="94" y="352"/>
                  <a:pt x="94" y="352"/>
                  <a:pt x="94" y="352"/>
                </a:cubicBezTo>
                <a:cubicBezTo>
                  <a:pt x="121" y="378"/>
                  <a:pt x="162" y="390"/>
                  <a:pt x="194" y="390"/>
                </a:cubicBezTo>
                <a:cubicBezTo>
                  <a:pt x="227" y="390"/>
                  <a:pt x="267" y="378"/>
                  <a:pt x="295" y="352"/>
                </a:cubicBezTo>
                <a:cubicBezTo>
                  <a:pt x="295" y="352"/>
                  <a:pt x="295" y="352"/>
                  <a:pt x="295" y="352"/>
                </a:cubicBezTo>
                <a:cubicBezTo>
                  <a:pt x="324" y="326"/>
                  <a:pt x="350" y="315"/>
                  <a:pt x="373" y="315"/>
                </a:cubicBezTo>
                <a:cubicBezTo>
                  <a:pt x="389" y="315"/>
                  <a:pt x="389" y="315"/>
                  <a:pt x="389" y="315"/>
                </a:cubicBezTo>
                <a:lnTo>
                  <a:pt x="389" y="75"/>
                </a:lnTo>
                <a:close/>
              </a:path>
            </a:pathLst>
          </a:custGeom>
          <a:solidFill>
            <a:srgbClr val="0057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cxnSp>
        <p:nvCxnSpPr>
          <p:cNvPr id="18" name="Rak koppling 17"/>
          <p:cNvCxnSpPr/>
          <p:nvPr userDrawn="1"/>
        </p:nvCxnSpPr>
        <p:spPr>
          <a:xfrm>
            <a:off x="2659622" y="2838449"/>
            <a:ext cx="3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Platshållare för text 10"/>
          <p:cNvSpPr>
            <a:spLocks noGrp="1"/>
          </p:cNvSpPr>
          <p:nvPr>
            <p:ph type="body" sz="quarter" idx="21"/>
          </p:nvPr>
        </p:nvSpPr>
        <p:spPr>
          <a:xfrm>
            <a:off x="1407729" y="2019300"/>
            <a:ext cx="2924176" cy="619125"/>
          </a:xfrm>
        </p:spPr>
        <p:txBody>
          <a:bodyPr anchor="b" anchorCtr="0">
            <a:normAutofit/>
          </a:bodyPr>
          <a:lstStyle>
            <a:lvl1pPr marL="0" indent="0" algn="ctr">
              <a:buNone/>
              <a:defRPr sz="200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20" name="Platshållare för text 12"/>
          <p:cNvSpPr>
            <a:spLocks noGrp="1"/>
          </p:cNvSpPr>
          <p:nvPr>
            <p:ph type="body" sz="quarter" idx="15"/>
          </p:nvPr>
        </p:nvSpPr>
        <p:spPr>
          <a:xfrm>
            <a:off x="1407729" y="3030343"/>
            <a:ext cx="2924176" cy="1608332"/>
          </a:xfrm>
        </p:spPr>
        <p:txBody>
          <a:bodyPr>
            <a:normAutofit/>
          </a:bodyPr>
          <a:lstStyle>
            <a:lvl1pPr marL="0" indent="0" algn="ctr">
              <a:buNone/>
              <a:defRPr sz="1100">
                <a:solidFill>
                  <a:schemeClr val="bg1"/>
                </a:solidFill>
              </a:defRPr>
            </a:lvl1pPr>
            <a:lvl2pPr marL="180000" indent="0" algn="ctr">
              <a:buNone/>
              <a:defRPr sz="1100">
                <a:solidFill>
                  <a:schemeClr val="bg1"/>
                </a:solidFill>
              </a:defRPr>
            </a:lvl2pPr>
            <a:lvl3pPr marL="360000" indent="0" algn="ctr">
              <a:buNone/>
              <a:defRPr sz="1050">
                <a:solidFill>
                  <a:schemeClr val="bg1"/>
                </a:solidFill>
              </a:defRPr>
            </a:lvl3pPr>
            <a:lvl4pPr marL="540000" indent="0" algn="ctr">
              <a:buNone/>
              <a:defRPr sz="1050">
                <a:solidFill>
                  <a:schemeClr val="bg1"/>
                </a:solidFill>
              </a:defRPr>
            </a:lvl4pPr>
            <a:lvl5pPr marL="720000" indent="0" algn="ctr">
              <a:buNone/>
              <a:defRPr sz="105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965395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nade etiketter gul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BFB97D50-E23B-4857-945F-2098317C0E44}" type="datetime1">
              <a:rPr lang="sv-SE" smtClean="0"/>
              <a:t>2019-05-21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28EC690-4205-452D-8738-44AC2C0A25D9}" type="slidenum">
              <a:rPr lang="sv-SE" smtClean="0"/>
              <a:t>‹#›</a:t>
            </a:fld>
            <a:endParaRPr lang="sv-SE"/>
          </a:p>
        </p:txBody>
      </p:sp>
      <p:grpSp>
        <p:nvGrpSpPr>
          <p:cNvPr id="30" name="Grupp 29"/>
          <p:cNvGrpSpPr/>
          <p:nvPr userDrawn="1"/>
        </p:nvGrpSpPr>
        <p:grpSpPr>
          <a:xfrm>
            <a:off x="8200590" y="1457325"/>
            <a:ext cx="3402012" cy="3676650"/>
            <a:chOff x="8200590" y="1457325"/>
            <a:chExt cx="3402012" cy="3676650"/>
          </a:xfrm>
        </p:grpSpPr>
        <p:grpSp>
          <p:nvGrpSpPr>
            <p:cNvPr id="31" name="Group 12"/>
            <p:cNvGrpSpPr>
              <a:grpSpLocks noChangeAspect="1"/>
            </p:cNvGrpSpPr>
            <p:nvPr/>
          </p:nvGrpSpPr>
          <p:grpSpPr bwMode="auto">
            <a:xfrm>
              <a:off x="8200590" y="1457325"/>
              <a:ext cx="3402012" cy="3676650"/>
              <a:chOff x="4805" y="918"/>
              <a:chExt cx="2143" cy="2316"/>
            </a:xfrm>
          </p:grpSpPr>
          <p:sp>
            <p:nvSpPr>
              <p:cNvPr id="36" name="AutoShape 11"/>
              <p:cNvSpPr>
                <a:spLocks noChangeAspect="1" noChangeArrowheads="1" noTextEdit="1"/>
              </p:cNvSpPr>
              <p:nvPr/>
            </p:nvSpPr>
            <p:spPr bwMode="auto">
              <a:xfrm>
                <a:off x="4805" y="918"/>
                <a:ext cx="2143" cy="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3"/>
              <p:cNvSpPr>
                <a:spLocks/>
              </p:cNvSpPr>
              <p:nvPr/>
            </p:nvSpPr>
            <p:spPr bwMode="auto">
              <a:xfrm>
                <a:off x="4805" y="924"/>
                <a:ext cx="2138" cy="2316"/>
              </a:xfrm>
              <a:custGeom>
                <a:avLst/>
                <a:gdLst>
                  <a:gd name="T0" fmla="*/ 389 w 389"/>
                  <a:gd name="T1" fmla="*/ 75 h 390"/>
                  <a:gd name="T2" fmla="*/ 373 w 389"/>
                  <a:gd name="T3" fmla="*/ 75 h 390"/>
                  <a:gd name="T4" fmla="*/ 295 w 389"/>
                  <a:gd name="T5" fmla="*/ 37 h 390"/>
                  <a:gd name="T6" fmla="*/ 295 w 389"/>
                  <a:gd name="T7" fmla="*/ 37 h 390"/>
                  <a:gd name="T8" fmla="*/ 194 w 389"/>
                  <a:gd name="T9" fmla="*/ 0 h 390"/>
                  <a:gd name="T10" fmla="*/ 94 w 389"/>
                  <a:gd name="T11" fmla="*/ 37 h 390"/>
                  <a:gd name="T12" fmla="*/ 94 w 389"/>
                  <a:gd name="T13" fmla="*/ 37 h 390"/>
                  <a:gd name="T14" fmla="*/ 16 w 389"/>
                  <a:gd name="T15" fmla="*/ 75 h 390"/>
                  <a:gd name="T16" fmla="*/ 0 w 389"/>
                  <a:gd name="T17" fmla="*/ 75 h 390"/>
                  <a:gd name="T18" fmla="*/ 0 w 389"/>
                  <a:gd name="T19" fmla="*/ 315 h 390"/>
                  <a:gd name="T20" fmla="*/ 16 w 389"/>
                  <a:gd name="T21" fmla="*/ 315 h 390"/>
                  <a:gd name="T22" fmla="*/ 94 w 389"/>
                  <a:gd name="T23" fmla="*/ 352 h 390"/>
                  <a:gd name="T24" fmla="*/ 94 w 389"/>
                  <a:gd name="T25" fmla="*/ 352 h 390"/>
                  <a:gd name="T26" fmla="*/ 194 w 389"/>
                  <a:gd name="T27" fmla="*/ 390 h 390"/>
                  <a:gd name="T28" fmla="*/ 295 w 389"/>
                  <a:gd name="T29" fmla="*/ 352 h 390"/>
                  <a:gd name="T30" fmla="*/ 295 w 389"/>
                  <a:gd name="T31" fmla="*/ 352 h 390"/>
                  <a:gd name="T32" fmla="*/ 373 w 389"/>
                  <a:gd name="T33" fmla="*/ 315 h 390"/>
                  <a:gd name="T34" fmla="*/ 389 w 389"/>
                  <a:gd name="T35" fmla="*/ 315 h 390"/>
                  <a:gd name="T36" fmla="*/ 389 w 389"/>
                  <a:gd name="T37" fmla="*/ 7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390">
                    <a:moveTo>
                      <a:pt x="389" y="75"/>
                    </a:moveTo>
                    <a:cubicBezTo>
                      <a:pt x="373" y="75"/>
                      <a:pt x="373" y="75"/>
                      <a:pt x="373" y="75"/>
                    </a:cubicBezTo>
                    <a:cubicBezTo>
                      <a:pt x="350" y="75"/>
                      <a:pt x="324" y="63"/>
                      <a:pt x="295" y="37"/>
                    </a:cubicBezTo>
                    <a:cubicBezTo>
                      <a:pt x="295" y="37"/>
                      <a:pt x="295" y="37"/>
                      <a:pt x="295" y="37"/>
                    </a:cubicBezTo>
                    <a:cubicBezTo>
                      <a:pt x="267" y="12"/>
                      <a:pt x="227" y="0"/>
                      <a:pt x="194" y="0"/>
                    </a:cubicBezTo>
                    <a:cubicBezTo>
                      <a:pt x="162" y="0"/>
                      <a:pt x="121" y="12"/>
                      <a:pt x="94" y="37"/>
                    </a:cubicBezTo>
                    <a:cubicBezTo>
                      <a:pt x="94" y="37"/>
                      <a:pt x="94" y="37"/>
                      <a:pt x="94" y="37"/>
                    </a:cubicBezTo>
                    <a:cubicBezTo>
                      <a:pt x="64" y="63"/>
                      <a:pt x="38" y="75"/>
                      <a:pt x="16" y="75"/>
                    </a:cubicBezTo>
                    <a:cubicBezTo>
                      <a:pt x="0" y="75"/>
                      <a:pt x="0" y="75"/>
                      <a:pt x="0" y="75"/>
                    </a:cubicBezTo>
                    <a:cubicBezTo>
                      <a:pt x="0" y="315"/>
                      <a:pt x="0" y="315"/>
                      <a:pt x="0" y="315"/>
                    </a:cubicBezTo>
                    <a:cubicBezTo>
                      <a:pt x="16" y="315"/>
                      <a:pt x="16" y="315"/>
                      <a:pt x="16" y="315"/>
                    </a:cubicBezTo>
                    <a:cubicBezTo>
                      <a:pt x="38" y="315"/>
                      <a:pt x="64" y="326"/>
                      <a:pt x="94" y="352"/>
                    </a:cubicBezTo>
                    <a:cubicBezTo>
                      <a:pt x="94" y="352"/>
                      <a:pt x="94" y="352"/>
                      <a:pt x="94" y="352"/>
                    </a:cubicBezTo>
                    <a:cubicBezTo>
                      <a:pt x="121" y="378"/>
                      <a:pt x="162" y="390"/>
                      <a:pt x="194" y="390"/>
                    </a:cubicBezTo>
                    <a:cubicBezTo>
                      <a:pt x="227" y="390"/>
                      <a:pt x="267" y="378"/>
                      <a:pt x="295" y="352"/>
                    </a:cubicBezTo>
                    <a:cubicBezTo>
                      <a:pt x="295" y="352"/>
                      <a:pt x="295" y="352"/>
                      <a:pt x="295" y="352"/>
                    </a:cubicBezTo>
                    <a:cubicBezTo>
                      <a:pt x="324" y="326"/>
                      <a:pt x="350" y="315"/>
                      <a:pt x="373" y="315"/>
                    </a:cubicBezTo>
                    <a:cubicBezTo>
                      <a:pt x="389" y="315"/>
                      <a:pt x="389" y="315"/>
                      <a:pt x="389" y="315"/>
                    </a:cubicBezTo>
                    <a:lnTo>
                      <a:pt x="389" y="75"/>
                    </a:lnTo>
                    <a:close/>
                  </a:path>
                </a:pathLst>
              </a:custGeom>
              <a:solidFill>
                <a:srgbClr val="CFB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cxnSp>
          <p:nvCxnSpPr>
            <p:cNvPr id="33" name="Rak koppling 32"/>
            <p:cNvCxnSpPr/>
            <p:nvPr userDrawn="1"/>
          </p:nvCxnSpPr>
          <p:spPr>
            <a:xfrm>
              <a:off x="9670016" y="284050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 37"/>
          <p:cNvGrpSpPr/>
          <p:nvPr userDrawn="1"/>
        </p:nvGrpSpPr>
        <p:grpSpPr>
          <a:xfrm>
            <a:off x="4391550" y="1457325"/>
            <a:ext cx="3402012" cy="3676650"/>
            <a:chOff x="4391550" y="1457325"/>
            <a:chExt cx="3402012" cy="3676650"/>
          </a:xfrm>
        </p:grpSpPr>
        <p:grpSp>
          <p:nvGrpSpPr>
            <p:cNvPr id="39" name="Group 8"/>
            <p:cNvGrpSpPr>
              <a:grpSpLocks noChangeAspect="1"/>
            </p:cNvGrpSpPr>
            <p:nvPr/>
          </p:nvGrpSpPr>
          <p:grpSpPr bwMode="auto">
            <a:xfrm>
              <a:off x="4391550" y="1457325"/>
              <a:ext cx="3402012" cy="3676650"/>
              <a:chOff x="4805" y="918"/>
              <a:chExt cx="2143" cy="2316"/>
            </a:xfrm>
          </p:grpSpPr>
          <p:sp>
            <p:nvSpPr>
              <p:cNvPr id="44" name="AutoShape 7"/>
              <p:cNvSpPr>
                <a:spLocks noChangeAspect="1" noChangeArrowheads="1" noTextEdit="1"/>
              </p:cNvSpPr>
              <p:nvPr/>
            </p:nvSpPr>
            <p:spPr bwMode="auto">
              <a:xfrm>
                <a:off x="4805" y="918"/>
                <a:ext cx="2143" cy="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9"/>
              <p:cNvSpPr>
                <a:spLocks/>
              </p:cNvSpPr>
              <p:nvPr/>
            </p:nvSpPr>
            <p:spPr bwMode="auto">
              <a:xfrm>
                <a:off x="4805" y="924"/>
                <a:ext cx="2138" cy="2316"/>
              </a:xfrm>
              <a:custGeom>
                <a:avLst/>
                <a:gdLst>
                  <a:gd name="T0" fmla="*/ 389 w 389"/>
                  <a:gd name="T1" fmla="*/ 75 h 390"/>
                  <a:gd name="T2" fmla="*/ 373 w 389"/>
                  <a:gd name="T3" fmla="*/ 75 h 390"/>
                  <a:gd name="T4" fmla="*/ 295 w 389"/>
                  <a:gd name="T5" fmla="*/ 37 h 390"/>
                  <a:gd name="T6" fmla="*/ 295 w 389"/>
                  <a:gd name="T7" fmla="*/ 37 h 390"/>
                  <a:gd name="T8" fmla="*/ 194 w 389"/>
                  <a:gd name="T9" fmla="*/ 0 h 390"/>
                  <a:gd name="T10" fmla="*/ 94 w 389"/>
                  <a:gd name="T11" fmla="*/ 37 h 390"/>
                  <a:gd name="T12" fmla="*/ 94 w 389"/>
                  <a:gd name="T13" fmla="*/ 37 h 390"/>
                  <a:gd name="T14" fmla="*/ 16 w 389"/>
                  <a:gd name="T15" fmla="*/ 75 h 390"/>
                  <a:gd name="T16" fmla="*/ 0 w 389"/>
                  <a:gd name="T17" fmla="*/ 75 h 390"/>
                  <a:gd name="T18" fmla="*/ 0 w 389"/>
                  <a:gd name="T19" fmla="*/ 315 h 390"/>
                  <a:gd name="T20" fmla="*/ 16 w 389"/>
                  <a:gd name="T21" fmla="*/ 315 h 390"/>
                  <a:gd name="T22" fmla="*/ 94 w 389"/>
                  <a:gd name="T23" fmla="*/ 352 h 390"/>
                  <a:gd name="T24" fmla="*/ 94 w 389"/>
                  <a:gd name="T25" fmla="*/ 352 h 390"/>
                  <a:gd name="T26" fmla="*/ 194 w 389"/>
                  <a:gd name="T27" fmla="*/ 390 h 390"/>
                  <a:gd name="T28" fmla="*/ 295 w 389"/>
                  <a:gd name="T29" fmla="*/ 352 h 390"/>
                  <a:gd name="T30" fmla="*/ 295 w 389"/>
                  <a:gd name="T31" fmla="*/ 352 h 390"/>
                  <a:gd name="T32" fmla="*/ 373 w 389"/>
                  <a:gd name="T33" fmla="*/ 315 h 390"/>
                  <a:gd name="T34" fmla="*/ 389 w 389"/>
                  <a:gd name="T35" fmla="*/ 315 h 390"/>
                  <a:gd name="T36" fmla="*/ 389 w 389"/>
                  <a:gd name="T37" fmla="*/ 7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390">
                    <a:moveTo>
                      <a:pt x="389" y="75"/>
                    </a:moveTo>
                    <a:cubicBezTo>
                      <a:pt x="373" y="75"/>
                      <a:pt x="373" y="75"/>
                      <a:pt x="373" y="75"/>
                    </a:cubicBezTo>
                    <a:cubicBezTo>
                      <a:pt x="350" y="75"/>
                      <a:pt x="324" y="63"/>
                      <a:pt x="295" y="37"/>
                    </a:cubicBezTo>
                    <a:cubicBezTo>
                      <a:pt x="295" y="37"/>
                      <a:pt x="295" y="37"/>
                      <a:pt x="295" y="37"/>
                    </a:cubicBezTo>
                    <a:cubicBezTo>
                      <a:pt x="267" y="12"/>
                      <a:pt x="227" y="0"/>
                      <a:pt x="194" y="0"/>
                    </a:cubicBezTo>
                    <a:cubicBezTo>
                      <a:pt x="162" y="0"/>
                      <a:pt x="121" y="12"/>
                      <a:pt x="94" y="37"/>
                    </a:cubicBezTo>
                    <a:cubicBezTo>
                      <a:pt x="94" y="37"/>
                      <a:pt x="94" y="37"/>
                      <a:pt x="94" y="37"/>
                    </a:cubicBezTo>
                    <a:cubicBezTo>
                      <a:pt x="64" y="63"/>
                      <a:pt x="38" y="75"/>
                      <a:pt x="16" y="75"/>
                    </a:cubicBezTo>
                    <a:cubicBezTo>
                      <a:pt x="0" y="75"/>
                      <a:pt x="0" y="75"/>
                      <a:pt x="0" y="75"/>
                    </a:cubicBezTo>
                    <a:cubicBezTo>
                      <a:pt x="0" y="315"/>
                      <a:pt x="0" y="315"/>
                      <a:pt x="0" y="315"/>
                    </a:cubicBezTo>
                    <a:cubicBezTo>
                      <a:pt x="16" y="315"/>
                      <a:pt x="16" y="315"/>
                      <a:pt x="16" y="315"/>
                    </a:cubicBezTo>
                    <a:cubicBezTo>
                      <a:pt x="38" y="315"/>
                      <a:pt x="64" y="326"/>
                      <a:pt x="94" y="352"/>
                    </a:cubicBezTo>
                    <a:cubicBezTo>
                      <a:pt x="94" y="352"/>
                      <a:pt x="94" y="352"/>
                      <a:pt x="94" y="352"/>
                    </a:cubicBezTo>
                    <a:cubicBezTo>
                      <a:pt x="121" y="378"/>
                      <a:pt x="162" y="390"/>
                      <a:pt x="194" y="390"/>
                    </a:cubicBezTo>
                    <a:cubicBezTo>
                      <a:pt x="227" y="390"/>
                      <a:pt x="267" y="378"/>
                      <a:pt x="295" y="352"/>
                    </a:cubicBezTo>
                    <a:cubicBezTo>
                      <a:pt x="295" y="352"/>
                      <a:pt x="295" y="352"/>
                      <a:pt x="295" y="352"/>
                    </a:cubicBezTo>
                    <a:cubicBezTo>
                      <a:pt x="324" y="326"/>
                      <a:pt x="350" y="315"/>
                      <a:pt x="373" y="315"/>
                    </a:cubicBezTo>
                    <a:cubicBezTo>
                      <a:pt x="389" y="315"/>
                      <a:pt x="389" y="315"/>
                      <a:pt x="389" y="315"/>
                    </a:cubicBezTo>
                    <a:lnTo>
                      <a:pt x="389" y="75"/>
                    </a:lnTo>
                    <a:close/>
                  </a:path>
                </a:pathLst>
              </a:custGeom>
              <a:solidFill>
                <a:srgbClr val="EDE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cxnSp>
          <p:nvCxnSpPr>
            <p:cNvPr id="41" name="Rak koppling 40"/>
            <p:cNvCxnSpPr/>
            <p:nvPr userDrawn="1"/>
          </p:nvCxnSpPr>
          <p:spPr>
            <a:xfrm>
              <a:off x="5890735" y="283844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upp 45"/>
          <p:cNvGrpSpPr/>
          <p:nvPr userDrawn="1"/>
        </p:nvGrpSpPr>
        <p:grpSpPr>
          <a:xfrm>
            <a:off x="590447" y="1457325"/>
            <a:ext cx="3402012" cy="3676650"/>
            <a:chOff x="590447" y="1457325"/>
            <a:chExt cx="3402012" cy="3676650"/>
          </a:xfrm>
        </p:grpSpPr>
        <p:grpSp>
          <p:nvGrpSpPr>
            <p:cNvPr id="47" name="Group 4"/>
            <p:cNvGrpSpPr>
              <a:grpSpLocks noChangeAspect="1"/>
            </p:cNvGrpSpPr>
            <p:nvPr/>
          </p:nvGrpSpPr>
          <p:grpSpPr bwMode="auto">
            <a:xfrm>
              <a:off x="590447" y="1457325"/>
              <a:ext cx="3402012" cy="3676650"/>
              <a:chOff x="4805" y="918"/>
              <a:chExt cx="2143" cy="2316"/>
            </a:xfrm>
          </p:grpSpPr>
          <p:sp>
            <p:nvSpPr>
              <p:cNvPr id="52" name="AutoShape 3"/>
              <p:cNvSpPr>
                <a:spLocks noChangeAspect="1" noChangeArrowheads="1" noTextEdit="1"/>
              </p:cNvSpPr>
              <p:nvPr/>
            </p:nvSpPr>
            <p:spPr bwMode="auto">
              <a:xfrm>
                <a:off x="4805" y="918"/>
                <a:ext cx="2143" cy="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3" name="Freeform 5"/>
              <p:cNvSpPr>
                <a:spLocks/>
              </p:cNvSpPr>
              <p:nvPr/>
            </p:nvSpPr>
            <p:spPr bwMode="auto">
              <a:xfrm>
                <a:off x="4805" y="924"/>
                <a:ext cx="2138" cy="2316"/>
              </a:xfrm>
              <a:custGeom>
                <a:avLst/>
                <a:gdLst>
                  <a:gd name="T0" fmla="*/ 389 w 389"/>
                  <a:gd name="T1" fmla="*/ 75 h 390"/>
                  <a:gd name="T2" fmla="*/ 373 w 389"/>
                  <a:gd name="T3" fmla="*/ 75 h 390"/>
                  <a:gd name="T4" fmla="*/ 295 w 389"/>
                  <a:gd name="T5" fmla="*/ 37 h 390"/>
                  <a:gd name="T6" fmla="*/ 295 w 389"/>
                  <a:gd name="T7" fmla="*/ 37 h 390"/>
                  <a:gd name="T8" fmla="*/ 194 w 389"/>
                  <a:gd name="T9" fmla="*/ 0 h 390"/>
                  <a:gd name="T10" fmla="*/ 94 w 389"/>
                  <a:gd name="T11" fmla="*/ 37 h 390"/>
                  <a:gd name="T12" fmla="*/ 94 w 389"/>
                  <a:gd name="T13" fmla="*/ 37 h 390"/>
                  <a:gd name="T14" fmla="*/ 16 w 389"/>
                  <a:gd name="T15" fmla="*/ 75 h 390"/>
                  <a:gd name="T16" fmla="*/ 0 w 389"/>
                  <a:gd name="T17" fmla="*/ 75 h 390"/>
                  <a:gd name="T18" fmla="*/ 0 w 389"/>
                  <a:gd name="T19" fmla="*/ 315 h 390"/>
                  <a:gd name="T20" fmla="*/ 16 w 389"/>
                  <a:gd name="T21" fmla="*/ 315 h 390"/>
                  <a:gd name="T22" fmla="*/ 94 w 389"/>
                  <a:gd name="T23" fmla="*/ 352 h 390"/>
                  <a:gd name="T24" fmla="*/ 94 w 389"/>
                  <a:gd name="T25" fmla="*/ 352 h 390"/>
                  <a:gd name="T26" fmla="*/ 194 w 389"/>
                  <a:gd name="T27" fmla="*/ 390 h 390"/>
                  <a:gd name="T28" fmla="*/ 295 w 389"/>
                  <a:gd name="T29" fmla="*/ 352 h 390"/>
                  <a:gd name="T30" fmla="*/ 295 w 389"/>
                  <a:gd name="T31" fmla="*/ 352 h 390"/>
                  <a:gd name="T32" fmla="*/ 373 w 389"/>
                  <a:gd name="T33" fmla="*/ 315 h 390"/>
                  <a:gd name="T34" fmla="*/ 389 w 389"/>
                  <a:gd name="T35" fmla="*/ 315 h 390"/>
                  <a:gd name="T36" fmla="*/ 389 w 389"/>
                  <a:gd name="T37" fmla="*/ 7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390">
                    <a:moveTo>
                      <a:pt x="389" y="75"/>
                    </a:moveTo>
                    <a:cubicBezTo>
                      <a:pt x="373" y="75"/>
                      <a:pt x="373" y="75"/>
                      <a:pt x="373" y="75"/>
                    </a:cubicBezTo>
                    <a:cubicBezTo>
                      <a:pt x="350" y="75"/>
                      <a:pt x="324" y="63"/>
                      <a:pt x="295" y="37"/>
                    </a:cubicBezTo>
                    <a:cubicBezTo>
                      <a:pt x="295" y="37"/>
                      <a:pt x="295" y="37"/>
                      <a:pt x="295" y="37"/>
                    </a:cubicBezTo>
                    <a:cubicBezTo>
                      <a:pt x="267" y="12"/>
                      <a:pt x="227" y="0"/>
                      <a:pt x="194" y="0"/>
                    </a:cubicBezTo>
                    <a:cubicBezTo>
                      <a:pt x="162" y="0"/>
                      <a:pt x="121" y="12"/>
                      <a:pt x="94" y="37"/>
                    </a:cubicBezTo>
                    <a:cubicBezTo>
                      <a:pt x="94" y="37"/>
                      <a:pt x="94" y="37"/>
                      <a:pt x="94" y="37"/>
                    </a:cubicBezTo>
                    <a:cubicBezTo>
                      <a:pt x="64" y="63"/>
                      <a:pt x="38" y="75"/>
                      <a:pt x="16" y="75"/>
                    </a:cubicBezTo>
                    <a:cubicBezTo>
                      <a:pt x="0" y="75"/>
                      <a:pt x="0" y="75"/>
                      <a:pt x="0" y="75"/>
                    </a:cubicBezTo>
                    <a:cubicBezTo>
                      <a:pt x="0" y="315"/>
                      <a:pt x="0" y="315"/>
                      <a:pt x="0" y="315"/>
                    </a:cubicBezTo>
                    <a:cubicBezTo>
                      <a:pt x="16" y="315"/>
                      <a:pt x="16" y="315"/>
                      <a:pt x="16" y="315"/>
                    </a:cubicBezTo>
                    <a:cubicBezTo>
                      <a:pt x="38" y="315"/>
                      <a:pt x="64" y="326"/>
                      <a:pt x="94" y="352"/>
                    </a:cubicBezTo>
                    <a:cubicBezTo>
                      <a:pt x="94" y="352"/>
                      <a:pt x="94" y="352"/>
                      <a:pt x="94" y="352"/>
                    </a:cubicBezTo>
                    <a:cubicBezTo>
                      <a:pt x="121" y="378"/>
                      <a:pt x="162" y="390"/>
                      <a:pt x="194" y="390"/>
                    </a:cubicBezTo>
                    <a:cubicBezTo>
                      <a:pt x="227" y="390"/>
                      <a:pt x="267" y="378"/>
                      <a:pt x="295" y="352"/>
                    </a:cubicBezTo>
                    <a:cubicBezTo>
                      <a:pt x="295" y="352"/>
                      <a:pt x="295" y="352"/>
                      <a:pt x="295" y="352"/>
                    </a:cubicBezTo>
                    <a:cubicBezTo>
                      <a:pt x="324" y="326"/>
                      <a:pt x="350" y="315"/>
                      <a:pt x="373" y="315"/>
                    </a:cubicBezTo>
                    <a:cubicBezTo>
                      <a:pt x="389" y="315"/>
                      <a:pt x="389" y="315"/>
                      <a:pt x="389" y="315"/>
                    </a:cubicBezTo>
                    <a:lnTo>
                      <a:pt x="389" y="75"/>
                    </a:lnTo>
                    <a:close/>
                  </a:path>
                </a:pathLst>
              </a:custGeom>
              <a:solidFill>
                <a:srgbClr val="F0E9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cxnSp>
          <p:nvCxnSpPr>
            <p:cNvPr id="49" name="Rak koppling 48"/>
            <p:cNvCxnSpPr/>
            <p:nvPr userDrawn="1"/>
          </p:nvCxnSpPr>
          <p:spPr>
            <a:xfrm>
              <a:off x="2111453" y="2838448"/>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Platshållare för text 10"/>
          <p:cNvSpPr>
            <a:spLocks noGrp="1"/>
          </p:cNvSpPr>
          <p:nvPr>
            <p:ph type="body" sz="quarter" idx="14"/>
          </p:nvPr>
        </p:nvSpPr>
        <p:spPr>
          <a:xfrm>
            <a:off x="838200" y="2019300"/>
            <a:ext cx="2924176" cy="619125"/>
          </a:xfrm>
        </p:spPr>
        <p:txBody>
          <a:bodyPr anchor="b" anchorCtr="0">
            <a:normAutofit/>
          </a:bodyPr>
          <a:lstStyle>
            <a:lvl1pPr marL="0" indent="0" algn="ctr">
              <a:buNone/>
              <a:defRPr sz="2000">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59" name="Platshållare för text 12"/>
          <p:cNvSpPr>
            <a:spLocks noGrp="1"/>
          </p:cNvSpPr>
          <p:nvPr>
            <p:ph type="body" sz="quarter" idx="15"/>
          </p:nvPr>
        </p:nvSpPr>
        <p:spPr>
          <a:xfrm>
            <a:off x="838200" y="3030343"/>
            <a:ext cx="2924176" cy="1608332"/>
          </a:xfrm>
        </p:spPr>
        <p:txBody>
          <a:bodyPr>
            <a:normAutofit/>
          </a:bodyPr>
          <a:lstStyle>
            <a:lvl1pPr marL="0" indent="0" algn="ctr">
              <a:buNone/>
              <a:defRPr sz="1100">
                <a:solidFill>
                  <a:schemeClr val="tx1"/>
                </a:solidFill>
              </a:defRPr>
            </a:lvl1pPr>
            <a:lvl2pPr marL="180000" indent="0" algn="ctr">
              <a:buNone/>
              <a:defRPr sz="1100">
                <a:solidFill>
                  <a:schemeClr val="tx1"/>
                </a:solidFill>
              </a:defRPr>
            </a:lvl2pPr>
            <a:lvl3pPr marL="360000" indent="0" algn="ctr">
              <a:buNone/>
              <a:defRPr sz="1050">
                <a:solidFill>
                  <a:schemeClr val="tx1"/>
                </a:solidFill>
              </a:defRPr>
            </a:lvl3pPr>
            <a:lvl4pPr marL="540000" indent="0" algn="ctr">
              <a:buNone/>
              <a:defRPr sz="1050">
                <a:solidFill>
                  <a:schemeClr val="tx1"/>
                </a:solidFill>
              </a:defRPr>
            </a:lvl4pPr>
            <a:lvl5pPr marL="720000" indent="0" algn="ctr">
              <a:buNone/>
              <a:defRPr sz="105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0" name="Platshållare för text 10"/>
          <p:cNvSpPr>
            <a:spLocks noGrp="1"/>
          </p:cNvSpPr>
          <p:nvPr>
            <p:ph type="body" sz="quarter" idx="16"/>
          </p:nvPr>
        </p:nvSpPr>
        <p:spPr>
          <a:xfrm>
            <a:off x="4629150" y="2019300"/>
            <a:ext cx="2924176" cy="619125"/>
          </a:xfrm>
        </p:spPr>
        <p:txBody>
          <a:bodyPr anchor="b" anchorCtr="0">
            <a:normAutofit/>
          </a:bodyPr>
          <a:lstStyle>
            <a:lvl1pPr marL="0" indent="0" algn="ctr">
              <a:buNone/>
              <a:defRPr sz="2000">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61" name="Platshållare för text 12"/>
          <p:cNvSpPr>
            <a:spLocks noGrp="1"/>
          </p:cNvSpPr>
          <p:nvPr>
            <p:ph type="body" sz="quarter" idx="17"/>
          </p:nvPr>
        </p:nvSpPr>
        <p:spPr>
          <a:xfrm>
            <a:off x="4629150" y="3030343"/>
            <a:ext cx="2924176" cy="1608332"/>
          </a:xfrm>
        </p:spPr>
        <p:txBody>
          <a:bodyPr>
            <a:normAutofit/>
          </a:bodyPr>
          <a:lstStyle>
            <a:lvl1pPr marL="0" indent="0" algn="ctr">
              <a:buNone/>
              <a:defRPr sz="1100">
                <a:solidFill>
                  <a:schemeClr val="tx1"/>
                </a:solidFill>
              </a:defRPr>
            </a:lvl1pPr>
            <a:lvl2pPr marL="180000" indent="0" algn="ctr">
              <a:buNone/>
              <a:defRPr sz="1100">
                <a:solidFill>
                  <a:schemeClr val="tx1"/>
                </a:solidFill>
              </a:defRPr>
            </a:lvl2pPr>
            <a:lvl3pPr marL="360000" indent="0" algn="ctr">
              <a:buNone/>
              <a:defRPr sz="1050">
                <a:solidFill>
                  <a:schemeClr val="tx1"/>
                </a:solidFill>
              </a:defRPr>
            </a:lvl3pPr>
            <a:lvl4pPr marL="540000" indent="0" algn="ctr">
              <a:buNone/>
              <a:defRPr sz="1050">
                <a:solidFill>
                  <a:schemeClr val="tx1"/>
                </a:solidFill>
              </a:defRPr>
            </a:lvl4pPr>
            <a:lvl5pPr marL="720000" indent="0" algn="ctr">
              <a:buNone/>
              <a:defRPr sz="105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2" name="Platshållare för text 10"/>
          <p:cNvSpPr>
            <a:spLocks noGrp="1"/>
          </p:cNvSpPr>
          <p:nvPr>
            <p:ph type="body" sz="quarter" idx="18"/>
          </p:nvPr>
        </p:nvSpPr>
        <p:spPr>
          <a:xfrm>
            <a:off x="8429625" y="2019300"/>
            <a:ext cx="2924176" cy="619125"/>
          </a:xfrm>
        </p:spPr>
        <p:txBody>
          <a:bodyPr anchor="b" anchorCtr="0">
            <a:normAutofit/>
          </a:bodyPr>
          <a:lstStyle>
            <a:lvl1pPr marL="0" indent="0" algn="ctr">
              <a:buNone/>
              <a:defRPr sz="2000">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63" name="Platshållare för text 12"/>
          <p:cNvSpPr>
            <a:spLocks noGrp="1"/>
          </p:cNvSpPr>
          <p:nvPr>
            <p:ph type="body" sz="quarter" idx="19"/>
          </p:nvPr>
        </p:nvSpPr>
        <p:spPr>
          <a:xfrm>
            <a:off x="8429625" y="3030343"/>
            <a:ext cx="2924176" cy="1608332"/>
          </a:xfrm>
        </p:spPr>
        <p:txBody>
          <a:bodyPr>
            <a:normAutofit/>
          </a:bodyPr>
          <a:lstStyle>
            <a:lvl1pPr marL="0" indent="0" algn="ctr">
              <a:buNone/>
              <a:defRPr sz="1100">
                <a:solidFill>
                  <a:schemeClr val="tx1"/>
                </a:solidFill>
              </a:defRPr>
            </a:lvl1pPr>
            <a:lvl2pPr marL="180000" indent="0" algn="ctr">
              <a:buNone/>
              <a:defRPr sz="1100">
                <a:solidFill>
                  <a:schemeClr val="tx1"/>
                </a:solidFill>
              </a:defRPr>
            </a:lvl2pPr>
            <a:lvl3pPr marL="360000" indent="0" algn="ctr">
              <a:buNone/>
              <a:defRPr sz="1050">
                <a:solidFill>
                  <a:schemeClr val="tx1"/>
                </a:solidFill>
              </a:defRPr>
            </a:lvl3pPr>
            <a:lvl4pPr marL="540000" indent="0" algn="ctr">
              <a:buNone/>
              <a:defRPr sz="1050">
                <a:solidFill>
                  <a:schemeClr val="tx1"/>
                </a:solidFill>
              </a:defRPr>
            </a:lvl4pPr>
            <a:lvl5pPr marL="720000" indent="0" algn="ctr">
              <a:buNone/>
              <a:defRPr sz="105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742143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nade etiketter ros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A518E6AC-A660-4853-B063-F55B249B284E}" type="datetime1">
              <a:rPr lang="sv-SE" smtClean="0"/>
              <a:t>2019-05-21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28EC690-4205-452D-8738-44AC2C0A25D9}" type="slidenum">
              <a:rPr lang="sv-SE" smtClean="0"/>
              <a:t>‹#›</a:t>
            </a:fld>
            <a:endParaRPr lang="sv-SE"/>
          </a:p>
        </p:txBody>
      </p:sp>
      <p:grpSp>
        <p:nvGrpSpPr>
          <p:cNvPr id="30" name="Grupp 29"/>
          <p:cNvGrpSpPr/>
          <p:nvPr userDrawn="1"/>
        </p:nvGrpSpPr>
        <p:grpSpPr>
          <a:xfrm>
            <a:off x="8200590" y="1457325"/>
            <a:ext cx="3402012" cy="3676650"/>
            <a:chOff x="8200590" y="1457325"/>
            <a:chExt cx="3402012" cy="3676650"/>
          </a:xfrm>
        </p:grpSpPr>
        <p:grpSp>
          <p:nvGrpSpPr>
            <p:cNvPr id="31" name="Group 12"/>
            <p:cNvGrpSpPr>
              <a:grpSpLocks noChangeAspect="1"/>
            </p:cNvGrpSpPr>
            <p:nvPr/>
          </p:nvGrpSpPr>
          <p:grpSpPr bwMode="auto">
            <a:xfrm>
              <a:off x="8200590" y="1457325"/>
              <a:ext cx="3402012" cy="3676650"/>
              <a:chOff x="4805" y="918"/>
              <a:chExt cx="2143" cy="2316"/>
            </a:xfrm>
          </p:grpSpPr>
          <p:sp>
            <p:nvSpPr>
              <p:cNvPr id="36" name="AutoShape 11"/>
              <p:cNvSpPr>
                <a:spLocks noChangeAspect="1" noChangeArrowheads="1" noTextEdit="1"/>
              </p:cNvSpPr>
              <p:nvPr/>
            </p:nvSpPr>
            <p:spPr bwMode="auto">
              <a:xfrm>
                <a:off x="4805" y="918"/>
                <a:ext cx="2143" cy="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3"/>
              <p:cNvSpPr>
                <a:spLocks/>
              </p:cNvSpPr>
              <p:nvPr/>
            </p:nvSpPr>
            <p:spPr bwMode="auto">
              <a:xfrm>
                <a:off x="4805" y="924"/>
                <a:ext cx="2138" cy="2316"/>
              </a:xfrm>
              <a:custGeom>
                <a:avLst/>
                <a:gdLst>
                  <a:gd name="T0" fmla="*/ 389 w 389"/>
                  <a:gd name="T1" fmla="*/ 75 h 390"/>
                  <a:gd name="T2" fmla="*/ 373 w 389"/>
                  <a:gd name="T3" fmla="*/ 75 h 390"/>
                  <a:gd name="T4" fmla="*/ 295 w 389"/>
                  <a:gd name="T5" fmla="*/ 37 h 390"/>
                  <a:gd name="T6" fmla="*/ 295 w 389"/>
                  <a:gd name="T7" fmla="*/ 37 h 390"/>
                  <a:gd name="T8" fmla="*/ 194 w 389"/>
                  <a:gd name="T9" fmla="*/ 0 h 390"/>
                  <a:gd name="T10" fmla="*/ 94 w 389"/>
                  <a:gd name="T11" fmla="*/ 37 h 390"/>
                  <a:gd name="T12" fmla="*/ 94 w 389"/>
                  <a:gd name="T13" fmla="*/ 37 h 390"/>
                  <a:gd name="T14" fmla="*/ 16 w 389"/>
                  <a:gd name="T15" fmla="*/ 75 h 390"/>
                  <a:gd name="T16" fmla="*/ 0 w 389"/>
                  <a:gd name="T17" fmla="*/ 75 h 390"/>
                  <a:gd name="T18" fmla="*/ 0 w 389"/>
                  <a:gd name="T19" fmla="*/ 315 h 390"/>
                  <a:gd name="T20" fmla="*/ 16 w 389"/>
                  <a:gd name="T21" fmla="*/ 315 h 390"/>
                  <a:gd name="T22" fmla="*/ 94 w 389"/>
                  <a:gd name="T23" fmla="*/ 352 h 390"/>
                  <a:gd name="T24" fmla="*/ 94 w 389"/>
                  <a:gd name="T25" fmla="*/ 352 h 390"/>
                  <a:gd name="T26" fmla="*/ 194 w 389"/>
                  <a:gd name="T27" fmla="*/ 390 h 390"/>
                  <a:gd name="T28" fmla="*/ 295 w 389"/>
                  <a:gd name="T29" fmla="*/ 352 h 390"/>
                  <a:gd name="T30" fmla="*/ 295 w 389"/>
                  <a:gd name="T31" fmla="*/ 352 h 390"/>
                  <a:gd name="T32" fmla="*/ 373 w 389"/>
                  <a:gd name="T33" fmla="*/ 315 h 390"/>
                  <a:gd name="T34" fmla="*/ 389 w 389"/>
                  <a:gd name="T35" fmla="*/ 315 h 390"/>
                  <a:gd name="T36" fmla="*/ 389 w 389"/>
                  <a:gd name="T37" fmla="*/ 7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390">
                    <a:moveTo>
                      <a:pt x="389" y="75"/>
                    </a:moveTo>
                    <a:cubicBezTo>
                      <a:pt x="373" y="75"/>
                      <a:pt x="373" y="75"/>
                      <a:pt x="373" y="75"/>
                    </a:cubicBezTo>
                    <a:cubicBezTo>
                      <a:pt x="350" y="75"/>
                      <a:pt x="324" y="63"/>
                      <a:pt x="295" y="37"/>
                    </a:cubicBezTo>
                    <a:cubicBezTo>
                      <a:pt x="295" y="37"/>
                      <a:pt x="295" y="37"/>
                      <a:pt x="295" y="37"/>
                    </a:cubicBezTo>
                    <a:cubicBezTo>
                      <a:pt x="267" y="12"/>
                      <a:pt x="227" y="0"/>
                      <a:pt x="194" y="0"/>
                    </a:cubicBezTo>
                    <a:cubicBezTo>
                      <a:pt x="162" y="0"/>
                      <a:pt x="121" y="12"/>
                      <a:pt x="94" y="37"/>
                    </a:cubicBezTo>
                    <a:cubicBezTo>
                      <a:pt x="94" y="37"/>
                      <a:pt x="94" y="37"/>
                      <a:pt x="94" y="37"/>
                    </a:cubicBezTo>
                    <a:cubicBezTo>
                      <a:pt x="64" y="63"/>
                      <a:pt x="38" y="75"/>
                      <a:pt x="16" y="75"/>
                    </a:cubicBezTo>
                    <a:cubicBezTo>
                      <a:pt x="0" y="75"/>
                      <a:pt x="0" y="75"/>
                      <a:pt x="0" y="75"/>
                    </a:cubicBezTo>
                    <a:cubicBezTo>
                      <a:pt x="0" y="315"/>
                      <a:pt x="0" y="315"/>
                      <a:pt x="0" y="315"/>
                    </a:cubicBezTo>
                    <a:cubicBezTo>
                      <a:pt x="16" y="315"/>
                      <a:pt x="16" y="315"/>
                      <a:pt x="16" y="315"/>
                    </a:cubicBezTo>
                    <a:cubicBezTo>
                      <a:pt x="38" y="315"/>
                      <a:pt x="64" y="326"/>
                      <a:pt x="94" y="352"/>
                    </a:cubicBezTo>
                    <a:cubicBezTo>
                      <a:pt x="94" y="352"/>
                      <a:pt x="94" y="352"/>
                      <a:pt x="94" y="352"/>
                    </a:cubicBezTo>
                    <a:cubicBezTo>
                      <a:pt x="121" y="378"/>
                      <a:pt x="162" y="390"/>
                      <a:pt x="194" y="390"/>
                    </a:cubicBezTo>
                    <a:cubicBezTo>
                      <a:pt x="227" y="390"/>
                      <a:pt x="267" y="378"/>
                      <a:pt x="295" y="352"/>
                    </a:cubicBezTo>
                    <a:cubicBezTo>
                      <a:pt x="295" y="352"/>
                      <a:pt x="295" y="352"/>
                      <a:pt x="295" y="352"/>
                    </a:cubicBezTo>
                    <a:cubicBezTo>
                      <a:pt x="324" y="326"/>
                      <a:pt x="350" y="315"/>
                      <a:pt x="373" y="315"/>
                    </a:cubicBezTo>
                    <a:cubicBezTo>
                      <a:pt x="389" y="315"/>
                      <a:pt x="389" y="315"/>
                      <a:pt x="389" y="315"/>
                    </a:cubicBezTo>
                    <a:lnTo>
                      <a:pt x="389" y="75"/>
                    </a:lnTo>
                    <a:close/>
                  </a:path>
                </a:pathLst>
              </a:custGeom>
              <a:solidFill>
                <a:srgbClr val="BE5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cxnSp>
          <p:nvCxnSpPr>
            <p:cNvPr id="33" name="Rak koppling 32"/>
            <p:cNvCxnSpPr/>
            <p:nvPr userDrawn="1"/>
          </p:nvCxnSpPr>
          <p:spPr>
            <a:xfrm>
              <a:off x="9670016" y="284050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 37"/>
          <p:cNvGrpSpPr/>
          <p:nvPr userDrawn="1"/>
        </p:nvGrpSpPr>
        <p:grpSpPr>
          <a:xfrm>
            <a:off x="4391550" y="1457325"/>
            <a:ext cx="3402012" cy="3676650"/>
            <a:chOff x="4391550" y="1457325"/>
            <a:chExt cx="3402012" cy="3676650"/>
          </a:xfrm>
        </p:grpSpPr>
        <p:grpSp>
          <p:nvGrpSpPr>
            <p:cNvPr id="39" name="Group 8"/>
            <p:cNvGrpSpPr>
              <a:grpSpLocks noChangeAspect="1"/>
            </p:cNvGrpSpPr>
            <p:nvPr/>
          </p:nvGrpSpPr>
          <p:grpSpPr bwMode="auto">
            <a:xfrm>
              <a:off x="4391550" y="1457325"/>
              <a:ext cx="3402012" cy="3676650"/>
              <a:chOff x="4805" y="918"/>
              <a:chExt cx="2143" cy="2316"/>
            </a:xfrm>
          </p:grpSpPr>
          <p:sp>
            <p:nvSpPr>
              <p:cNvPr id="44" name="AutoShape 7"/>
              <p:cNvSpPr>
                <a:spLocks noChangeAspect="1" noChangeArrowheads="1" noTextEdit="1"/>
              </p:cNvSpPr>
              <p:nvPr/>
            </p:nvSpPr>
            <p:spPr bwMode="auto">
              <a:xfrm>
                <a:off x="4805" y="918"/>
                <a:ext cx="2143" cy="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9"/>
              <p:cNvSpPr>
                <a:spLocks/>
              </p:cNvSpPr>
              <p:nvPr/>
            </p:nvSpPr>
            <p:spPr bwMode="auto">
              <a:xfrm>
                <a:off x="4805" y="924"/>
                <a:ext cx="2138" cy="2316"/>
              </a:xfrm>
              <a:custGeom>
                <a:avLst/>
                <a:gdLst>
                  <a:gd name="T0" fmla="*/ 389 w 389"/>
                  <a:gd name="T1" fmla="*/ 75 h 390"/>
                  <a:gd name="T2" fmla="*/ 373 w 389"/>
                  <a:gd name="T3" fmla="*/ 75 h 390"/>
                  <a:gd name="T4" fmla="*/ 295 w 389"/>
                  <a:gd name="T5" fmla="*/ 37 h 390"/>
                  <a:gd name="T6" fmla="*/ 295 w 389"/>
                  <a:gd name="T7" fmla="*/ 37 h 390"/>
                  <a:gd name="T8" fmla="*/ 194 w 389"/>
                  <a:gd name="T9" fmla="*/ 0 h 390"/>
                  <a:gd name="T10" fmla="*/ 94 w 389"/>
                  <a:gd name="T11" fmla="*/ 37 h 390"/>
                  <a:gd name="T12" fmla="*/ 94 w 389"/>
                  <a:gd name="T13" fmla="*/ 37 h 390"/>
                  <a:gd name="T14" fmla="*/ 16 w 389"/>
                  <a:gd name="T15" fmla="*/ 75 h 390"/>
                  <a:gd name="T16" fmla="*/ 0 w 389"/>
                  <a:gd name="T17" fmla="*/ 75 h 390"/>
                  <a:gd name="T18" fmla="*/ 0 w 389"/>
                  <a:gd name="T19" fmla="*/ 315 h 390"/>
                  <a:gd name="T20" fmla="*/ 16 w 389"/>
                  <a:gd name="T21" fmla="*/ 315 h 390"/>
                  <a:gd name="T22" fmla="*/ 94 w 389"/>
                  <a:gd name="T23" fmla="*/ 352 h 390"/>
                  <a:gd name="T24" fmla="*/ 94 w 389"/>
                  <a:gd name="T25" fmla="*/ 352 h 390"/>
                  <a:gd name="T26" fmla="*/ 194 w 389"/>
                  <a:gd name="T27" fmla="*/ 390 h 390"/>
                  <a:gd name="T28" fmla="*/ 295 w 389"/>
                  <a:gd name="T29" fmla="*/ 352 h 390"/>
                  <a:gd name="T30" fmla="*/ 295 w 389"/>
                  <a:gd name="T31" fmla="*/ 352 h 390"/>
                  <a:gd name="T32" fmla="*/ 373 w 389"/>
                  <a:gd name="T33" fmla="*/ 315 h 390"/>
                  <a:gd name="T34" fmla="*/ 389 w 389"/>
                  <a:gd name="T35" fmla="*/ 315 h 390"/>
                  <a:gd name="T36" fmla="*/ 389 w 389"/>
                  <a:gd name="T37" fmla="*/ 7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390">
                    <a:moveTo>
                      <a:pt x="389" y="75"/>
                    </a:moveTo>
                    <a:cubicBezTo>
                      <a:pt x="373" y="75"/>
                      <a:pt x="373" y="75"/>
                      <a:pt x="373" y="75"/>
                    </a:cubicBezTo>
                    <a:cubicBezTo>
                      <a:pt x="350" y="75"/>
                      <a:pt x="324" y="63"/>
                      <a:pt x="295" y="37"/>
                    </a:cubicBezTo>
                    <a:cubicBezTo>
                      <a:pt x="295" y="37"/>
                      <a:pt x="295" y="37"/>
                      <a:pt x="295" y="37"/>
                    </a:cubicBezTo>
                    <a:cubicBezTo>
                      <a:pt x="267" y="12"/>
                      <a:pt x="227" y="0"/>
                      <a:pt x="194" y="0"/>
                    </a:cubicBezTo>
                    <a:cubicBezTo>
                      <a:pt x="162" y="0"/>
                      <a:pt x="121" y="12"/>
                      <a:pt x="94" y="37"/>
                    </a:cubicBezTo>
                    <a:cubicBezTo>
                      <a:pt x="94" y="37"/>
                      <a:pt x="94" y="37"/>
                      <a:pt x="94" y="37"/>
                    </a:cubicBezTo>
                    <a:cubicBezTo>
                      <a:pt x="64" y="63"/>
                      <a:pt x="38" y="75"/>
                      <a:pt x="16" y="75"/>
                    </a:cubicBezTo>
                    <a:cubicBezTo>
                      <a:pt x="0" y="75"/>
                      <a:pt x="0" y="75"/>
                      <a:pt x="0" y="75"/>
                    </a:cubicBezTo>
                    <a:cubicBezTo>
                      <a:pt x="0" y="315"/>
                      <a:pt x="0" y="315"/>
                      <a:pt x="0" y="315"/>
                    </a:cubicBezTo>
                    <a:cubicBezTo>
                      <a:pt x="16" y="315"/>
                      <a:pt x="16" y="315"/>
                      <a:pt x="16" y="315"/>
                    </a:cubicBezTo>
                    <a:cubicBezTo>
                      <a:pt x="38" y="315"/>
                      <a:pt x="64" y="326"/>
                      <a:pt x="94" y="352"/>
                    </a:cubicBezTo>
                    <a:cubicBezTo>
                      <a:pt x="94" y="352"/>
                      <a:pt x="94" y="352"/>
                      <a:pt x="94" y="352"/>
                    </a:cubicBezTo>
                    <a:cubicBezTo>
                      <a:pt x="121" y="378"/>
                      <a:pt x="162" y="390"/>
                      <a:pt x="194" y="390"/>
                    </a:cubicBezTo>
                    <a:cubicBezTo>
                      <a:pt x="227" y="390"/>
                      <a:pt x="267" y="378"/>
                      <a:pt x="295" y="352"/>
                    </a:cubicBezTo>
                    <a:cubicBezTo>
                      <a:pt x="295" y="352"/>
                      <a:pt x="295" y="352"/>
                      <a:pt x="295" y="352"/>
                    </a:cubicBezTo>
                    <a:cubicBezTo>
                      <a:pt x="324" y="326"/>
                      <a:pt x="350" y="315"/>
                      <a:pt x="373" y="315"/>
                    </a:cubicBezTo>
                    <a:cubicBezTo>
                      <a:pt x="389" y="315"/>
                      <a:pt x="389" y="315"/>
                      <a:pt x="389" y="315"/>
                    </a:cubicBezTo>
                    <a:lnTo>
                      <a:pt x="389" y="75"/>
                    </a:lnTo>
                    <a:close/>
                  </a:path>
                </a:pathLst>
              </a:custGeom>
              <a:solidFill>
                <a:srgbClr val="FF9D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cxnSp>
          <p:nvCxnSpPr>
            <p:cNvPr id="41" name="Rak koppling 40"/>
            <p:cNvCxnSpPr/>
            <p:nvPr userDrawn="1"/>
          </p:nvCxnSpPr>
          <p:spPr>
            <a:xfrm>
              <a:off x="5890735" y="283844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upp 45"/>
          <p:cNvGrpSpPr/>
          <p:nvPr userDrawn="1"/>
        </p:nvGrpSpPr>
        <p:grpSpPr>
          <a:xfrm>
            <a:off x="590447" y="1457325"/>
            <a:ext cx="3402012" cy="3676650"/>
            <a:chOff x="590447" y="1457325"/>
            <a:chExt cx="3402012" cy="3676650"/>
          </a:xfrm>
        </p:grpSpPr>
        <p:grpSp>
          <p:nvGrpSpPr>
            <p:cNvPr id="47" name="Group 4"/>
            <p:cNvGrpSpPr>
              <a:grpSpLocks noChangeAspect="1"/>
            </p:cNvGrpSpPr>
            <p:nvPr/>
          </p:nvGrpSpPr>
          <p:grpSpPr bwMode="auto">
            <a:xfrm>
              <a:off x="590447" y="1457325"/>
              <a:ext cx="3402012" cy="3676650"/>
              <a:chOff x="4805" y="918"/>
              <a:chExt cx="2143" cy="2316"/>
            </a:xfrm>
          </p:grpSpPr>
          <p:sp>
            <p:nvSpPr>
              <p:cNvPr id="52" name="AutoShape 3"/>
              <p:cNvSpPr>
                <a:spLocks noChangeAspect="1" noChangeArrowheads="1" noTextEdit="1"/>
              </p:cNvSpPr>
              <p:nvPr/>
            </p:nvSpPr>
            <p:spPr bwMode="auto">
              <a:xfrm>
                <a:off x="4805" y="918"/>
                <a:ext cx="2143" cy="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3" name="Freeform 5"/>
              <p:cNvSpPr>
                <a:spLocks/>
              </p:cNvSpPr>
              <p:nvPr/>
            </p:nvSpPr>
            <p:spPr bwMode="auto">
              <a:xfrm>
                <a:off x="4805" y="924"/>
                <a:ext cx="2138" cy="2316"/>
              </a:xfrm>
              <a:custGeom>
                <a:avLst/>
                <a:gdLst>
                  <a:gd name="T0" fmla="*/ 389 w 389"/>
                  <a:gd name="T1" fmla="*/ 75 h 390"/>
                  <a:gd name="T2" fmla="*/ 373 w 389"/>
                  <a:gd name="T3" fmla="*/ 75 h 390"/>
                  <a:gd name="T4" fmla="*/ 295 w 389"/>
                  <a:gd name="T5" fmla="*/ 37 h 390"/>
                  <a:gd name="T6" fmla="*/ 295 w 389"/>
                  <a:gd name="T7" fmla="*/ 37 h 390"/>
                  <a:gd name="T8" fmla="*/ 194 w 389"/>
                  <a:gd name="T9" fmla="*/ 0 h 390"/>
                  <a:gd name="T10" fmla="*/ 94 w 389"/>
                  <a:gd name="T11" fmla="*/ 37 h 390"/>
                  <a:gd name="T12" fmla="*/ 94 w 389"/>
                  <a:gd name="T13" fmla="*/ 37 h 390"/>
                  <a:gd name="T14" fmla="*/ 16 w 389"/>
                  <a:gd name="T15" fmla="*/ 75 h 390"/>
                  <a:gd name="T16" fmla="*/ 0 w 389"/>
                  <a:gd name="T17" fmla="*/ 75 h 390"/>
                  <a:gd name="T18" fmla="*/ 0 w 389"/>
                  <a:gd name="T19" fmla="*/ 315 h 390"/>
                  <a:gd name="T20" fmla="*/ 16 w 389"/>
                  <a:gd name="T21" fmla="*/ 315 h 390"/>
                  <a:gd name="T22" fmla="*/ 94 w 389"/>
                  <a:gd name="T23" fmla="*/ 352 h 390"/>
                  <a:gd name="T24" fmla="*/ 94 w 389"/>
                  <a:gd name="T25" fmla="*/ 352 h 390"/>
                  <a:gd name="T26" fmla="*/ 194 w 389"/>
                  <a:gd name="T27" fmla="*/ 390 h 390"/>
                  <a:gd name="T28" fmla="*/ 295 w 389"/>
                  <a:gd name="T29" fmla="*/ 352 h 390"/>
                  <a:gd name="T30" fmla="*/ 295 w 389"/>
                  <a:gd name="T31" fmla="*/ 352 h 390"/>
                  <a:gd name="T32" fmla="*/ 373 w 389"/>
                  <a:gd name="T33" fmla="*/ 315 h 390"/>
                  <a:gd name="T34" fmla="*/ 389 w 389"/>
                  <a:gd name="T35" fmla="*/ 315 h 390"/>
                  <a:gd name="T36" fmla="*/ 389 w 389"/>
                  <a:gd name="T37" fmla="*/ 7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390">
                    <a:moveTo>
                      <a:pt x="389" y="75"/>
                    </a:moveTo>
                    <a:cubicBezTo>
                      <a:pt x="373" y="75"/>
                      <a:pt x="373" y="75"/>
                      <a:pt x="373" y="75"/>
                    </a:cubicBezTo>
                    <a:cubicBezTo>
                      <a:pt x="350" y="75"/>
                      <a:pt x="324" y="63"/>
                      <a:pt x="295" y="37"/>
                    </a:cubicBezTo>
                    <a:cubicBezTo>
                      <a:pt x="295" y="37"/>
                      <a:pt x="295" y="37"/>
                      <a:pt x="295" y="37"/>
                    </a:cubicBezTo>
                    <a:cubicBezTo>
                      <a:pt x="267" y="12"/>
                      <a:pt x="227" y="0"/>
                      <a:pt x="194" y="0"/>
                    </a:cubicBezTo>
                    <a:cubicBezTo>
                      <a:pt x="162" y="0"/>
                      <a:pt x="121" y="12"/>
                      <a:pt x="94" y="37"/>
                    </a:cubicBezTo>
                    <a:cubicBezTo>
                      <a:pt x="94" y="37"/>
                      <a:pt x="94" y="37"/>
                      <a:pt x="94" y="37"/>
                    </a:cubicBezTo>
                    <a:cubicBezTo>
                      <a:pt x="64" y="63"/>
                      <a:pt x="38" y="75"/>
                      <a:pt x="16" y="75"/>
                    </a:cubicBezTo>
                    <a:cubicBezTo>
                      <a:pt x="0" y="75"/>
                      <a:pt x="0" y="75"/>
                      <a:pt x="0" y="75"/>
                    </a:cubicBezTo>
                    <a:cubicBezTo>
                      <a:pt x="0" y="315"/>
                      <a:pt x="0" y="315"/>
                      <a:pt x="0" y="315"/>
                    </a:cubicBezTo>
                    <a:cubicBezTo>
                      <a:pt x="16" y="315"/>
                      <a:pt x="16" y="315"/>
                      <a:pt x="16" y="315"/>
                    </a:cubicBezTo>
                    <a:cubicBezTo>
                      <a:pt x="38" y="315"/>
                      <a:pt x="64" y="326"/>
                      <a:pt x="94" y="352"/>
                    </a:cubicBezTo>
                    <a:cubicBezTo>
                      <a:pt x="94" y="352"/>
                      <a:pt x="94" y="352"/>
                      <a:pt x="94" y="352"/>
                    </a:cubicBezTo>
                    <a:cubicBezTo>
                      <a:pt x="121" y="378"/>
                      <a:pt x="162" y="390"/>
                      <a:pt x="194" y="390"/>
                    </a:cubicBezTo>
                    <a:cubicBezTo>
                      <a:pt x="227" y="390"/>
                      <a:pt x="267" y="378"/>
                      <a:pt x="295" y="352"/>
                    </a:cubicBezTo>
                    <a:cubicBezTo>
                      <a:pt x="295" y="352"/>
                      <a:pt x="295" y="352"/>
                      <a:pt x="295" y="352"/>
                    </a:cubicBezTo>
                    <a:cubicBezTo>
                      <a:pt x="324" y="326"/>
                      <a:pt x="350" y="315"/>
                      <a:pt x="373" y="315"/>
                    </a:cubicBezTo>
                    <a:cubicBezTo>
                      <a:pt x="389" y="315"/>
                      <a:pt x="389" y="315"/>
                      <a:pt x="389" y="315"/>
                    </a:cubicBezTo>
                    <a:lnTo>
                      <a:pt x="389" y="75"/>
                    </a:lnTo>
                    <a:close/>
                  </a:path>
                </a:pathLst>
              </a:custGeom>
              <a:solidFill>
                <a:srgbClr val="FFB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cxnSp>
          <p:nvCxnSpPr>
            <p:cNvPr id="49" name="Rak koppling 48"/>
            <p:cNvCxnSpPr/>
            <p:nvPr userDrawn="1"/>
          </p:nvCxnSpPr>
          <p:spPr>
            <a:xfrm>
              <a:off x="2111453" y="2838448"/>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Platshållare för text 10"/>
          <p:cNvSpPr>
            <a:spLocks noGrp="1"/>
          </p:cNvSpPr>
          <p:nvPr>
            <p:ph type="body" sz="quarter" idx="14"/>
          </p:nvPr>
        </p:nvSpPr>
        <p:spPr>
          <a:xfrm>
            <a:off x="838200" y="2019300"/>
            <a:ext cx="2924176" cy="619125"/>
          </a:xfrm>
        </p:spPr>
        <p:txBody>
          <a:bodyPr anchor="b" anchorCtr="0">
            <a:normAutofit/>
          </a:bodyPr>
          <a:lstStyle>
            <a:lvl1pPr marL="0" indent="0" algn="ctr">
              <a:buNone/>
              <a:defRPr sz="2000">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59" name="Platshållare för text 12"/>
          <p:cNvSpPr>
            <a:spLocks noGrp="1"/>
          </p:cNvSpPr>
          <p:nvPr>
            <p:ph type="body" sz="quarter" idx="15"/>
          </p:nvPr>
        </p:nvSpPr>
        <p:spPr>
          <a:xfrm>
            <a:off x="838200" y="3030343"/>
            <a:ext cx="2924176" cy="1608332"/>
          </a:xfrm>
        </p:spPr>
        <p:txBody>
          <a:bodyPr>
            <a:normAutofit/>
          </a:bodyPr>
          <a:lstStyle>
            <a:lvl1pPr marL="0" indent="0" algn="ctr">
              <a:buNone/>
              <a:defRPr sz="1100">
                <a:solidFill>
                  <a:schemeClr val="tx1"/>
                </a:solidFill>
              </a:defRPr>
            </a:lvl1pPr>
            <a:lvl2pPr marL="180000" indent="0" algn="ctr">
              <a:buNone/>
              <a:defRPr sz="1100">
                <a:solidFill>
                  <a:schemeClr val="tx1"/>
                </a:solidFill>
              </a:defRPr>
            </a:lvl2pPr>
            <a:lvl3pPr marL="360000" indent="0" algn="ctr">
              <a:buNone/>
              <a:defRPr sz="1050">
                <a:solidFill>
                  <a:schemeClr val="tx1"/>
                </a:solidFill>
              </a:defRPr>
            </a:lvl3pPr>
            <a:lvl4pPr marL="540000" indent="0" algn="ctr">
              <a:buNone/>
              <a:defRPr sz="1050">
                <a:solidFill>
                  <a:schemeClr val="tx1"/>
                </a:solidFill>
              </a:defRPr>
            </a:lvl4pPr>
            <a:lvl5pPr marL="720000" indent="0" algn="ctr">
              <a:buNone/>
              <a:defRPr sz="105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0" name="Platshållare för text 10"/>
          <p:cNvSpPr>
            <a:spLocks noGrp="1"/>
          </p:cNvSpPr>
          <p:nvPr>
            <p:ph type="body" sz="quarter" idx="16"/>
          </p:nvPr>
        </p:nvSpPr>
        <p:spPr>
          <a:xfrm>
            <a:off x="4629150" y="2019300"/>
            <a:ext cx="2924176" cy="619125"/>
          </a:xfrm>
        </p:spPr>
        <p:txBody>
          <a:bodyPr anchor="b" anchorCtr="0">
            <a:normAutofit/>
          </a:bodyPr>
          <a:lstStyle>
            <a:lvl1pPr marL="0" indent="0" algn="ctr">
              <a:buNone/>
              <a:defRPr sz="2000">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61" name="Platshållare för text 12"/>
          <p:cNvSpPr>
            <a:spLocks noGrp="1"/>
          </p:cNvSpPr>
          <p:nvPr>
            <p:ph type="body" sz="quarter" idx="17"/>
          </p:nvPr>
        </p:nvSpPr>
        <p:spPr>
          <a:xfrm>
            <a:off x="4629150" y="3030343"/>
            <a:ext cx="2924176" cy="1608332"/>
          </a:xfrm>
        </p:spPr>
        <p:txBody>
          <a:bodyPr>
            <a:normAutofit/>
          </a:bodyPr>
          <a:lstStyle>
            <a:lvl1pPr marL="0" indent="0" algn="ctr">
              <a:buNone/>
              <a:defRPr sz="1100">
                <a:solidFill>
                  <a:schemeClr val="tx1"/>
                </a:solidFill>
              </a:defRPr>
            </a:lvl1pPr>
            <a:lvl2pPr marL="180000" indent="0" algn="ctr">
              <a:buNone/>
              <a:defRPr sz="1100">
                <a:solidFill>
                  <a:schemeClr val="tx1"/>
                </a:solidFill>
              </a:defRPr>
            </a:lvl2pPr>
            <a:lvl3pPr marL="360000" indent="0" algn="ctr">
              <a:buNone/>
              <a:defRPr sz="1050">
                <a:solidFill>
                  <a:schemeClr val="tx1"/>
                </a:solidFill>
              </a:defRPr>
            </a:lvl3pPr>
            <a:lvl4pPr marL="540000" indent="0" algn="ctr">
              <a:buNone/>
              <a:defRPr sz="1050">
                <a:solidFill>
                  <a:schemeClr val="tx1"/>
                </a:solidFill>
              </a:defRPr>
            </a:lvl4pPr>
            <a:lvl5pPr marL="720000" indent="0" algn="ctr">
              <a:buNone/>
              <a:defRPr sz="105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2" name="Platshållare för text 10"/>
          <p:cNvSpPr>
            <a:spLocks noGrp="1"/>
          </p:cNvSpPr>
          <p:nvPr>
            <p:ph type="body" sz="quarter" idx="18"/>
          </p:nvPr>
        </p:nvSpPr>
        <p:spPr>
          <a:xfrm>
            <a:off x="8429625" y="2019300"/>
            <a:ext cx="2924176" cy="619125"/>
          </a:xfrm>
        </p:spPr>
        <p:txBody>
          <a:bodyPr anchor="b" anchorCtr="0">
            <a:normAutofit/>
          </a:bodyPr>
          <a:lstStyle>
            <a:lvl1pPr marL="0" indent="0" algn="ctr">
              <a:buNone/>
              <a:defRPr sz="2000">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63" name="Platshållare för text 12"/>
          <p:cNvSpPr>
            <a:spLocks noGrp="1"/>
          </p:cNvSpPr>
          <p:nvPr>
            <p:ph type="body" sz="quarter" idx="19"/>
          </p:nvPr>
        </p:nvSpPr>
        <p:spPr>
          <a:xfrm>
            <a:off x="8429625" y="3030343"/>
            <a:ext cx="2924176" cy="1608332"/>
          </a:xfrm>
        </p:spPr>
        <p:txBody>
          <a:bodyPr>
            <a:normAutofit/>
          </a:bodyPr>
          <a:lstStyle>
            <a:lvl1pPr marL="0" indent="0" algn="ctr">
              <a:buNone/>
              <a:defRPr sz="1100">
                <a:solidFill>
                  <a:schemeClr val="tx1"/>
                </a:solidFill>
              </a:defRPr>
            </a:lvl1pPr>
            <a:lvl2pPr marL="180000" indent="0" algn="ctr">
              <a:buNone/>
              <a:defRPr sz="1100">
                <a:solidFill>
                  <a:schemeClr val="tx1"/>
                </a:solidFill>
              </a:defRPr>
            </a:lvl2pPr>
            <a:lvl3pPr marL="360000" indent="0" algn="ctr">
              <a:buNone/>
              <a:defRPr sz="1050">
                <a:solidFill>
                  <a:schemeClr val="tx1"/>
                </a:solidFill>
              </a:defRPr>
            </a:lvl3pPr>
            <a:lvl4pPr marL="540000" indent="0" algn="ctr">
              <a:buNone/>
              <a:defRPr sz="1050">
                <a:solidFill>
                  <a:schemeClr val="tx1"/>
                </a:solidFill>
              </a:defRPr>
            </a:lvl4pPr>
            <a:lvl5pPr marL="720000" indent="0" algn="ctr">
              <a:buNone/>
              <a:defRPr sz="105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5663643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nade etiketter blå">
    <p:spTree>
      <p:nvGrpSpPr>
        <p:cNvPr id="1" name=""/>
        <p:cNvGrpSpPr/>
        <p:nvPr/>
      </p:nvGrpSpPr>
      <p:grpSpPr>
        <a:xfrm>
          <a:off x="0" y="0"/>
          <a:ext cx="0" cy="0"/>
          <a:chOff x="0" y="0"/>
          <a:chExt cx="0" cy="0"/>
        </a:xfrm>
      </p:grpSpPr>
      <p:grpSp>
        <p:nvGrpSpPr>
          <p:cNvPr id="27" name="Grupp 26"/>
          <p:cNvGrpSpPr/>
          <p:nvPr userDrawn="1"/>
        </p:nvGrpSpPr>
        <p:grpSpPr>
          <a:xfrm>
            <a:off x="8200591" y="1457325"/>
            <a:ext cx="3402012" cy="3676650"/>
            <a:chOff x="8200590" y="1457325"/>
            <a:chExt cx="3402012" cy="3676650"/>
          </a:xfrm>
        </p:grpSpPr>
        <p:grpSp>
          <p:nvGrpSpPr>
            <p:cNvPr id="28" name="Group 12"/>
            <p:cNvGrpSpPr>
              <a:grpSpLocks noChangeAspect="1"/>
            </p:cNvGrpSpPr>
            <p:nvPr/>
          </p:nvGrpSpPr>
          <p:grpSpPr bwMode="auto">
            <a:xfrm>
              <a:off x="8200590" y="1457325"/>
              <a:ext cx="3402012" cy="3676650"/>
              <a:chOff x="4805" y="918"/>
              <a:chExt cx="2143" cy="2316"/>
            </a:xfrm>
          </p:grpSpPr>
          <p:sp>
            <p:nvSpPr>
              <p:cNvPr id="40" name="AutoShape 11"/>
              <p:cNvSpPr>
                <a:spLocks noChangeAspect="1" noChangeArrowheads="1" noTextEdit="1"/>
              </p:cNvSpPr>
              <p:nvPr/>
            </p:nvSpPr>
            <p:spPr bwMode="auto">
              <a:xfrm>
                <a:off x="4805" y="918"/>
                <a:ext cx="2143" cy="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p:cNvSpPr>
              <p:nvPr/>
            </p:nvSpPr>
            <p:spPr bwMode="auto">
              <a:xfrm>
                <a:off x="4805" y="924"/>
                <a:ext cx="2138" cy="2316"/>
              </a:xfrm>
              <a:custGeom>
                <a:avLst/>
                <a:gdLst>
                  <a:gd name="T0" fmla="*/ 389 w 389"/>
                  <a:gd name="T1" fmla="*/ 75 h 390"/>
                  <a:gd name="T2" fmla="*/ 373 w 389"/>
                  <a:gd name="T3" fmla="*/ 75 h 390"/>
                  <a:gd name="T4" fmla="*/ 295 w 389"/>
                  <a:gd name="T5" fmla="*/ 37 h 390"/>
                  <a:gd name="T6" fmla="*/ 295 w 389"/>
                  <a:gd name="T7" fmla="*/ 37 h 390"/>
                  <a:gd name="T8" fmla="*/ 194 w 389"/>
                  <a:gd name="T9" fmla="*/ 0 h 390"/>
                  <a:gd name="T10" fmla="*/ 94 w 389"/>
                  <a:gd name="T11" fmla="*/ 37 h 390"/>
                  <a:gd name="T12" fmla="*/ 94 w 389"/>
                  <a:gd name="T13" fmla="*/ 37 h 390"/>
                  <a:gd name="T14" fmla="*/ 16 w 389"/>
                  <a:gd name="T15" fmla="*/ 75 h 390"/>
                  <a:gd name="T16" fmla="*/ 0 w 389"/>
                  <a:gd name="T17" fmla="*/ 75 h 390"/>
                  <a:gd name="T18" fmla="*/ 0 w 389"/>
                  <a:gd name="T19" fmla="*/ 315 h 390"/>
                  <a:gd name="T20" fmla="*/ 16 w 389"/>
                  <a:gd name="T21" fmla="*/ 315 h 390"/>
                  <a:gd name="T22" fmla="*/ 94 w 389"/>
                  <a:gd name="T23" fmla="*/ 352 h 390"/>
                  <a:gd name="T24" fmla="*/ 94 w 389"/>
                  <a:gd name="T25" fmla="*/ 352 h 390"/>
                  <a:gd name="T26" fmla="*/ 194 w 389"/>
                  <a:gd name="T27" fmla="*/ 390 h 390"/>
                  <a:gd name="T28" fmla="*/ 295 w 389"/>
                  <a:gd name="T29" fmla="*/ 352 h 390"/>
                  <a:gd name="T30" fmla="*/ 295 w 389"/>
                  <a:gd name="T31" fmla="*/ 352 h 390"/>
                  <a:gd name="T32" fmla="*/ 373 w 389"/>
                  <a:gd name="T33" fmla="*/ 315 h 390"/>
                  <a:gd name="T34" fmla="*/ 389 w 389"/>
                  <a:gd name="T35" fmla="*/ 315 h 390"/>
                  <a:gd name="T36" fmla="*/ 389 w 389"/>
                  <a:gd name="T37" fmla="*/ 7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390">
                    <a:moveTo>
                      <a:pt x="389" y="75"/>
                    </a:moveTo>
                    <a:cubicBezTo>
                      <a:pt x="373" y="75"/>
                      <a:pt x="373" y="75"/>
                      <a:pt x="373" y="75"/>
                    </a:cubicBezTo>
                    <a:cubicBezTo>
                      <a:pt x="350" y="75"/>
                      <a:pt x="324" y="63"/>
                      <a:pt x="295" y="37"/>
                    </a:cubicBezTo>
                    <a:cubicBezTo>
                      <a:pt x="295" y="37"/>
                      <a:pt x="295" y="37"/>
                      <a:pt x="295" y="37"/>
                    </a:cubicBezTo>
                    <a:cubicBezTo>
                      <a:pt x="267" y="12"/>
                      <a:pt x="227" y="0"/>
                      <a:pt x="194" y="0"/>
                    </a:cubicBezTo>
                    <a:cubicBezTo>
                      <a:pt x="162" y="0"/>
                      <a:pt x="121" y="12"/>
                      <a:pt x="94" y="37"/>
                    </a:cubicBezTo>
                    <a:cubicBezTo>
                      <a:pt x="94" y="37"/>
                      <a:pt x="94" y="37"/>
                      <a:pt x="94" y="37"/>
                    </a:cubicBezTo>
                    <a:cubicBezTo>
                      <a:pt x="64" y="63"/>
                      <a:pt x="38" y="75"/>
                      <a:pt x="16" y="75"/>
                    </a:cubicBezTo>
                    <a:cubicBezTo>
                      <a:pt x="0" y="75"/>
                      <a:pt x="0" y="75"/>
                      <a:pt x="0" y="75"/>
                    </a:cubicBezTo>
                    <a:cubicBezTo>
                      <a:pt x="0" y="315"/>
                      <a:pt x="0" y="315"/>
                      <a:pt x="0" y="315"/>
                    </a:cubicBezTo>
                    <a:cubicBezTo>
                      <a:pt x="16" y="315"/>
                      <a:pt x="16" y="315"/>
                      <a:pt x="16" y="315"/>
                    </a:cubicBezTo>
                    <a:cubicBezTo>
                      <a:pt x="38" y="315"/>
                      <a:pt x="64" y="326"/>
                      <a:pt x="94" y="352"/>
                    </a:cubicBezTo>
                    <a:cubicBezTo>
                      <a:pt x="94" y="352"/>
                      <a:pt x="94" y="352"/>
                      <a:pt x="94" y="352"/>
                    </a:cubicBezTo>
                    <a:cubicBezTo>
                      <a:pt x="121" y="378"/>
                      <a:pt x="162" y="390"/>
                      <a:pt x="194" y="390"/>
                    </a:cubicBezTo>
                    <a:cubicBezTo>
                      <a:pt x="227" y="390"/>
                      <a:pt x="267" y="378"/>
                      <a:pt x="295" y="352"/>
                    </a:cubicBezTo>
                    <a:cubicBezTo>
                      <a:pt x="295" y="352"/>
                      <a:pt x="295" y="352"/>
                      <a:pt x="295" y="352"/>
                    </a:cubicBezTo>
                    <a:cubicBezTo>
                      <a:pt x="324" y="326"/>
                      <a:pt x="350" y="315"/>
                      <a:pt x="373" y="315"/>
                    </a:cubicBezTo>
                    <a:cubicBezTo>
                      <a:pt x="389" y="315"/>
                      <a:pt x="389" y="315"/>
                      <a:pt x="389" y="315"/>
                    </a:cubicBezTo>
                    <a:lnTo>
                      <a:pt x="389" y="75"/>
                    </a:lnTo>
                    <a:close/>
                  </a:path>
                </a:pathLst>
              </a:custGeom>
              <a:solidFill>
                <a:srgbClr val="469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cxnSp>
          <p:nvCxnSpPr>
            <p:cNvPr id="32" name="Rak koppling 31"/>
            <p:cNvCxnSpPr/>
            <p:nvPr userDrawn="1"/>
          </p:nvCxnSpPr>
          <p:spPr>
            <a:xfrm>
              <a:off x="9670016" y="284050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upp 42"/>
          <p:cNvGrpSpPr/>
          <p:nvPr userDrawn="1"/>
        </p:nvGrpSpPr>
        <p:grpSpPr>
          <a:xfrm>
            <a:off x="4391551" y="1457325"/>
            <a:ext cx="3402012" cy="3676650"/>
            <a:chOff x="4391550" y="1457325"/>
            <a:chExt cx="3402012" cy="3676650"/>
          </a:xfrm>
        </p:grpSpPr>
        <p:grpSp>
          <p:nvGrpSpPr>
            <p:cNvPr id="48" name="Group 8"/>
            <p:cNvGrpSpPr>
              <a:grpSpLocks noChangeAspect="1"/>
            </p:cNvGrpSpPr>
            <p:nvPr/>
          </p:nvGrpSpPr>
          <p:grpSpPr bwMode="auto">
            <a:xfrm>
              <a:off x="4391550" y="1457325"/>
              <a:ext cx="3402012" cy="3676650"/>
              <a:chOff x="4805" y="918"/>
              <a:chExt cx="2143" cy="2316"/>
            </a:xfrm>
          </p:grpSpPr>
          <p:sp>
            <p:nvSpPr>
              <p:cNvPr id="56" name="AutoShape 7"/>
              <p:cNvSpPr>
                <a:spLocks noChangeAspect="1" noChangeArrowheads="1" noTextEdit="1"/>
              </p:cNvSpPr>
              <p:nvPr/>
            </p:nvSpPr>
            <p:spPr bwMode="auto">
              <a:xfrm>
                <a:off x="4805" y="918"/>
                <a:ext cx="2143" cy="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7" name="Freeform 9"/>
              <p:cNvSpPr>
                <a:spLocks/>
              </p:cNvSpPr>
              <p:nvPr/>
            </p:nvSpPr>
            <p:spPr bwMode="auto">
              <a:xfrm>
                <a:off x="4805" y="924"/>
                <a:ext cx="2138" cy="2316"/>
              </a:xfrm>
              <a:custGeom>
                <a:avLst/>
                <a:gdLst>
                  <a:gd name="T0" fmla="*/ 389 w 389"/>
                  <a:gd name="T1" fmla="*/ 75 h 390"/>
                  <a:gd name="T2" fmla="*/ 373 w 389"/>
                  <a:gd name="T3" fmla="*/ 75 h 390"/>
                  <a:gd name="T4" fmla="*/ 295 w 389"/>
                  <a:gd name="T5" fmla="*/ 37 h 390"/>
                  <a:gd name="T6" fmla="*/ 295 w 389"/>
                  <a:gd name="T7" fmla="*/ 37 h 390"/>
                  <a:gd name="T8" fmla="*/ 194 w 389"/>
                  <a:gd name="T9" fmla="*/ 0 h 390"/>
                  <a:gd name="T10" fmla="*/ 94 w 389"/>
                  <a:gd name="T11" fmla="*/ 37 h 390"/>
                  <a:gd name="T12" fmla="*/ 94 w 389"/>
                  <a:gd name="T13" fmla="*/ 37 h 390"/>
                  <a:gd name="T14" fmla="*/ 16 w 389"/>
                  <a:gd name="T15" fmla="*/ 75 h 390"/>
                  <a:gd name="T16" fmla="*/ 0 w 389"/>
                  <a:gd name="T17" fmla="*/ 75 h 390"/>
                  <a:gd name="T18" fmla="*/ 0 w 389"/>
                  <a:gd name="T19" fmla="*/ 315 h 390"/>
                  <a:gd name="T20" fmla="*/ 16 w 389"/>
                  <a:gd name="T21" fmla="*/ 315 h 390"/>
                  <a:gd name="T22" fmla="*/ 94 w 389"/>
                  <a:gd name="T23" fmla="*/ 352 h 390"/>
                  <a:gd name="T24" fmla="*/ 94 w 389"/>
                  <a:gd name="T25" fmla="*/ 352 h 390"/>
                  <a:gd name="T26" fmla="*/ 194 w 389"/>
                  <a:gd name="T27" fmla="*/ 390 h 390"/>
                  <a:gd name="T28" fmla="*/ 295 w 389"/>
                  <a:gd name="T29" fmla="*/ 352 h 390"/>
                  <a:gd name="T30" fmla="*/ 295 w 389"/>
                  <a:gd name="T31" fmla="*/ 352 h 390"/>
                  <a:gd name="T32" fmla="*/ 373 w 389"/>
                  <a:gd name="T33" fmla="*/ 315 h 390"/>
                  <a:gd name="T34" fmla="*/ 389 w 389"/>
                  <a:gd name="T35" fmla="*/ 315 h 390"/>
                  <a:gd name="T36" fmla="*/ 389 w 389"/>
                  <a:gd name="T37" fmla="*/ 7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390">
                    <a:moveTo>
                      <a:pt x="389" y="75"/>
                    </a:moveTo>
                    <a:cubicBezTo>
                      <a:pt x="373" y="75"/>
                      <a:pt x="373" y="75"/>
                      <a:pt x="373" y="75"/>
                    </a:cubicBezTo>
                    <a:cubicBezTo>
                      <a:pt x="350" y="75"/>
                      <a:pt x="324" y="63"/>
                      <a:pt x="295" y="37"/>
                    </a:cubicBezTo>
                    <a:cubicBezTo>
                      <a:pt x="295" y="37"/>
                      <a:pt x="295" y="37"/>
                      <a:pt x="295" y="37"/>
                    </a:cubicBezTo>
                    <a:cubicBezTo>
                      <a:pt x="267" y="12"/>
                      <a:pt x="227" y="0"/>
                      <a:pt x="194" y="0"/>
                    </a:cubicBezTo>
                    <a:cubicBezTo>
                      <a:pt x="162" y="0"/>
                      <a:pt x="121" y="12"/>
                      <a:pt x="94" y="37"/>
                    </a:cubicBezTo>
                    <a:cubicBezTo>
                      <a:pt x="94" y="37"/>
                      <a:pt x="94" y="37"/>
                      <a:pt x="94" y="37"/>
                    </a:cubicBezTo>
                    <a:cubicBezTo>
                      <a:pt x="64" y="63"/>
                      <a:pt x="38" y="75"/>
                      <a:pt x="16" y="75"/>
                    </a:cubicBezTo>
                    <a:cubicBezTo>
                      <a:pt x="0" y="75"/>
                      <a:pt x="0" y="75"/>
                      <a:pt x="0" y="75"/>
                    </a:cubicBezTo>
                    <a:cubicBezTo>
                      <a:pt x="0" y="315"/>
                      <a:pt x="0" y="315"/>
                      <a:pt x="0" y="315"/>
                    </a:cubicBezTo>
                    <a:cubicBezTo>
                      <a:pt x="16" y="315"/>
                      <a:pt x="16" y="315"/>
                      <a:pt x="16" y="315"/>
                    </a:cubicBezTo>
                    <a:cubicBezTo>
                      <a:pt x="38" y="315"/>
                      <a:pt x="64" y="326"/>
                      <a:pt x="94" y="352"/>
                    </a:cubicBezTo>
                    <a:cubicBezTo>
                      <a:pt x="94" y="352"/>
                      <a:pt x="94" y="352"/>
                      <a:pt x="94" y="352"/>
                    </a:cubicBezTo>
                    <a:cubicBezTo>
                      <a:pt x="121" y="378"/>
                      <a:pt x="162" y="390"/>
                      <a:pt x="194" y="390"/>
                    </a:cubicBezTo>
                    <a:cubicBezTo>
                      <a:pt x="227" y="390"/>
                      <a:pt x="267" y="378"/>
                      <a:pt x="295" y="352"/>
                    </a:cubicBezTo>
                    <a:cubicBezTo>
                      <a:pt x="295" y="352"/>
                      <a:pt x="295" y="352"/>
                      <a:pt x="295" y="352"/>
                    </a:cubicBezTo>
                    <a:cubicBezTo>
                      <a:pt x="324" y="326"/>
                      <a:pt x="350" y="315"/>
                      <a:pt x="373" y="315"/>
                    </a:cubicBezTo>
                    <a:cubicBezTo>
                      <a:pt x="389" y="315"/>
                      <a:pt x="389" y="315"/>
                      <a:pt x="389" y="315"/>
                    </a:cubicBezTo>
                    <a:lnTo>
                      <a:pt x="389" y="75"/>
                    </a:lnTo>
                    <a:close/>
                  </a:path>
                </a:pathLst>
              </a:custGeom>
              <a:solidFill>
                <a:srgbClr val="69B3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cxnSp>
          <p:nvCxnSpPr>
            <p:cNvPr id="51" name="Rak koppling 50"/>
            <p:cNvCxnSpPr/>
            <p:nvPr userDrawn="1"/>
          </p:nvCxnSpPr>
          <p:spPr>
            <a:xfrm>
              <a:off x="5890735" y="283844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upp 63"/>
          <p:cNvGrpSpPr/>
          <p:nvPr userDrawn="1"/>
        </p:nvGrpSpPr>
        <p:grpSpPr>
          <a:xfrm>
            <a:off x="590447" y="1457325"/>
            <a:ext cx="3402012" cy="3676650"/>
            <a:chOff x="590447" y="1457325"/>
            <a:chExt cx="3402012" cy="3676650"/>
          </a:xfrm>
        </p:grpSpPr>
        <p:grpSp>
          <p:nvGrpSpPr>
            <p:cNvPr id="65" name="Group 4"/>
            <p:cNvGrpSpPr>
              <a:grpSpLocks noChangeAspect="1"/>
            </p:cNvGrpSpPr>
            <p:nvPr/>
          </p:nvGrpSpPr>
          <p:grpSpPr bwMode="auto">
            <a:xfrm>
              <a:off x="590447" y="1457325"/>
              <a:ext cx="3402012" cy="3676650"/>
              <a:chOff x="4805" y="918"/>
              <a:chExt cx="2143" cy="2316"/>
            </a:xfrm>
          </p:grpSpPr>
          <p:sp>
            <p:nvSpPr>
              <p:cNvPr id="70" name="AutoShape 3"/>
              <p:cNvSpPr>
                <a:spLocks noChangeAspect="1" noChangeArrowheads="1" noTextEdit="1"/>
              </p:cNvSpPr>
              <p:nvPr/>
            </p:nvSpPr>
            <p:spPr bwMode="auto">
              <a:xfrm>
                <a:off x="4805" y="918"/>
                <a:ext cx="2143" cy="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1" name="Freeform 5"/>
              <p:cNvSpPr>
                <a:spLocks/>
              </p:cNvSpPr>
              <p:nvPr/>
            </p:nvSpPr>
            <p:spPr bwMode="auto">
              <a:xfrm>
                <a:off x="4805" y="924"/>
                <a:ext cx="2138" cy="2316"/>
              </a:xfrm>
              <a:custGeom>
                <a:avLst/>
                <a:gdLst>
                  <a:gd name="T0" fmla="*/ 389 w 389"/>
                  <a:gd name="T1" fmla="*/ 75 h 390"/>
                  <a:gd name="T2" fmla="*/ 373 w 389"/>
                  <a:gd name="T3" fmla="*/ 75 h 390"/>
                  <a:gd name="T4" fmla="*/ 295 w 389"/>
                  <a:gd name="T5" fmla="*/ 37 h 390"/>
                  <a:gd name="T6" fmla="*/ 295 w 389"/>
                  <a:gd name="T7" fmla="*/ 37 h 390"/>
                  <a:gd name="T8" fmla="*/ 194 w 389"/>
                  <a:gd name="T9" fmla="*/ 0 h 390"/>
                  <a:gd name="T10" fmla="*/ 94 w 389"/>
                  <a:gd name="T11" fmla="*/ 37 h 390"/>
                  <a:gd name="T12" fmla="*/ 94 w 389"/>
                  <a:gd name="T13" fmla="*/ 37 h 390"/>
                  <a:gd name="T14" fmla="*/ 16 w 389"/>
                  <a:gd name="T15" fmla="*/ 75 h 390"/>
                  <a:gd name="T16" fmla="*/ 0 w 389"/>
                  <a:gd name="T17" fmla="*/ 75 h 390"/>
                  <a:gd name="T18" fmla="*/ 0 w 389"/>
                  <a:gd name="T19" fmla="*/ 315 h 390"/>
                  <a:gd name="T20" fmla="*/ 16 w 389"/>
                  <a:gd name="T21" fmla="*/ 315 h 390"/>
                  <a:gd name="T22" fmla="*/ 94 w 389"/>
                  <a:gd name="T23" fmla="*/ 352 h 390"/>
                  <a:gd name="T24" fmla="*/ 94 w 389"/>
                  <a:gd name="T25" fmla="*/ 352 h 390"/>
                  <a:gd name="T26" fmla="*/ 194 w 389"/>
                  <a:gd name="T27" fmla="*/ 390 h 390"/>
                  <a:gd name="T28" fmla="*/ 295 w 389"/>
                  <a:gd name="T29" fmla="*/ 352 h 390"/>
                  <a:gd name="T30" fmla="*/ 295 w 389"/>
                  <a:gd name="T31" fmla="*/ 352 h 390"/>
                  <a:gd name="T32" fmla="*/ 373 w 389"/>
                  <a:gd name="T33" fmla="*/ 315 h 390"/>
                  <a:gd name="T34" fmla="*/ 389 w 389"/>
                  <a:gd name="T35" fmla="*/ 315 h 390"/>
                  <a:gd name="T36" fmla="*/ 389 w 389"/>
                  <a:gd name="T37" fmla="*/ 7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390">
                    <a:moveTo>
                      <a:pt x="389" y="75"/>
                    </a:moveTo>
                    <a:cubicBezTo>
                      <a:pt x="373" y="75"/>
                      <a:pt x="373" y="75"/>
                      <a:pt x="373" y="75"/>
                    </a:cubicBezTo>
                    <a:cubicBezTo>
                      <a:pt x="350" y="75"/>
                      <a:pt x="324" y="63"/>
                      <a:pt x="295" y="37"/>
                    </a:cubicBezTo>
                    <a:cubicBezTo>
                      <a:pt x="295" y="37"/>
                      <a:pt x="295" y="37"/>
                      <a:pt x="295" y="37"/>
                    </a:cubicBezTo>
                    <a:cubicBezTo>
                      <a:pt x="267" y="12"/>
                      <a:pt x="227" y="0"/>
                      <a:pt x="194" y="0"/>
                    </a:cubicBezTo>
                    <a:cubicBezTo>
                      <a:pt x="162" y="0"/>
                      <a:pt x="121" y="12"/>
                      <a:pt x="94" y="37"/>
                    </a:cubicBezTo>
                    <a:cubicBezTo>
                      <a:pt x="94" y="37"/>
                      <a:pt x="94" y="37"/>
                      <a:pt x="94" y="37"/>
                    </a:cubicBezTo>
                    <a:cubicBezTo>
                      <a:pt x="64" y="63"/>
                      <a:pt x="38" y="75"/>
                      <a:pt x="16" y="75"/>
                    </a:cubicBezTo>
                    <a:cubicBezTo>
                      <a:pt x="0" y="75"/>
                      <a:pt x="0" y="75"/>
                      <a:pt x="0" y="75"/>
                    </a:cubicBezTo>
                    <a:cubicBezTo>
                      <a:pt x="0" y="315"/>
                      <a:pt x="0" y="315"/>
                      <a:pt x="0" y="315"/>
                    </a:cubicBezTo>
                    <a:cubicBezTo>
                      <a:pt x="16" y="315"/>
                      <a:pt x="16" y="315"/>
                      <a:pt x="16" y="315"/>
                    </a:cubicBezTo>
                    <a:cubicBezTo>
                      <a:pt x="38" y="315"/>
                      <a:pt x="64" y="326"/>
                      <a:pt x="94" y="352"/>
                    </a:cubicBezTo>
                    <a:cubicBezTo>
                      <a:pt x="94" y="352"/>
                      <a:pt x="94" y="352"/>
                      <a:pt x="94" y="352"/>
                    </a:cubicBezTo>
                    <a:cubicBezTo>
                      <a:pt x="121" y="378"/>
                      <a:pt x="162" y="390"/>
                      <a:pt x="194" y="390"/>
                    </a:cubicBezTo>
                    <a:cubicBezTo>
                      <a:pt x="227" y="390"/>
                      <a:pt x="267" y="378"/>
                      <a:pt x="295" y="352"/>
                    </a:cubicBezTo>
                    <a:cubicBezTo>
                      <a:pt x="295" y="352"/>
                      <a:pt x="295" y="352"/>
                      <a:pt x="295" y="352"/>
                    </a:cubicBezTo>
                    <a:cubicBezTo>
                      <a:pt x="324" y="326"/>
                      <a:pt x="350" y="315"/>
                      <a:pt x="373" y="315"/>
                    </a:cubicBezTo>
                    <a:cubicBezTo>
                      <a:pt x="389" y="315"/>
                      <a:pt x="389" y="315"/>
                      <a:pt x="389" y="315"/>
                    </a:cubicBezTo>
                    <a:lnTo>
                      <a:pt x="389" y="75"/>
                    </a:lnTo>
                    <a:close/>
                  </a:path>
                </a:pathLst>
              </a:custGeom>
              <a:solidFill>
                <a:srgbClr val="B9D9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cxnSp>
          <p:nvCxnSpPr>
            <p:cNvPr id="67" name="Rak koppling 66"/>
            <p:cNvCxnSpPr/>
            <p:nvPr userDrawn="1"/>
          </p:nvCxnSpPr>
          <p:spPr>
            <a:xfrm>
              <a:off x="2111453" y="2838448"/>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036C5223-BB28-406A-93AA-285F0B4333BC}" type="datetime1">
              <a:rPr lang="sv-SE" smtClean="0"/>
              <a:t>2019-05-21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28EC690-4205-452D-8738-44AC2C0A25D9}" type="slidenum">
              <a:rPr lang="sv-SE" smtClean="0"/>
              <a:t>‹#›</a:t>
            </a:fld>
            <a:endParaRPr lang="sv-SE"/>
          </a:p>
        </p:txBody>
      </p:sp>
      <p:sp>
        <p:nvSpPr>
          <p:cNvPr id="58" name="Platshållare för text 10"/>
          <p:cNvSpPr>
            <a:spLocks noGrp="1"/>
          </p:cNvSpPr>
          <p:nvPr>
            <p:ph type="body" sz="quarter" idx="14"/>
          </p:nvPr>
        </p:nvSpPr>
        <p:spPr>
          <a:xfrm>
            <a:off x="838200" y="2019300"/>
            <a:ext cx="2924176" cy="619125"/>
          </a:xfrm>
        </p:spPr>
        <p:txBody>
          <a:bodyPr anchor="b" anchorCtr="0">
            <a:normAutofit/>
          </a:bodyPr>
          <a:lstStyle>
            <a:lvl1pPr marL="0" indent="0" algn="ctr">
              <a:buNone/>
              <a:defRPr sz="2000">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59" name="Platshållare för text 12"/>
          <p:cNvSpPr>
            <a:spLocks noGrp="1"/>
          </p:cNvSpPr>
          <p:nvPr>
            <p:ph type="body" sz="quarter" idx="15"/>
          </p:nvPr>
        </p:nvSpPr>
        <p:spPr>
          <a:xfrm>
            <a:off x="838200" y="3030343"/>
            <a:ext cx="2924176" cy="1608332"/>
          </a:xfrm>
        </p:spPr>
        <p:txBody>
          <a:bodyPr>
            <a:normAutofit/>
          </a:bodyPr>
          <a:lstStyle>
            <a:lvl1pPr marL="0" indent="0" algn="ctr">
              <a:buNone/>
              <a:defRPr sz="1100">
                <a:solidFill>
                  <a:schemeClr val="tx1"/>
                </a:solidFill>
              </a:defRPr>
            </a:lvl1pPr>
            <a:lvl2pPr marL="180000" indent="0" algn="ctr">
              <a:buNone/>
              <a:defRPr sz="1100">
                <a:solidFill>
                  <a:schemeClr val="tx1"/>
                </a:solidFill>
              </a:defRPr>
            </a:lvl2pPr>
            <a:lvl3pPr marL="360000" indent="0" algn="ctr">
              <a:buNone/>
              <a:defRPr sz="1050">
                <a:solidFill>
                  <a:schemeClr val="tx1"/>
                </a:solidFill>
              </a:defRPr>
            </a:lvl3pPr>
            <a:lvl4pPr marL="540000" indent="0" algn="ctr">
              <a:buNone/>
              <a:defRPr sz="1050">
                <a:solidFill>
                  <a:schemeClr val="tx1"/>
                </a:solidFill>
              </a:defRPr>
            </a:lvl4pPr>
            <a:lvl5pPr marL="720000" indent="0" algn="ctr">
              <a:buNone/>
              <a:defRPr sz="105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0" name="Platshållare för text 10"/>
          <p:cNvSpPr>
            <a:spLocks noGrp="1"/>
          </p:cNvSpPr>
          <p:nvPr>
            <p:ph type="body" sz="quarter" idx="16"/>
          </p:nvPr>
        </p:nvSpPr>
        <p:spPr>
          <a:xfrm>
            <a:off x="4629150" y="2019300"/>
            <a:ext cx="2924176" cy="619125"/>
          </a:xfrm>
        </p:spPr>
        <p:txBody>
          <a:bodyPr anchor="b" anchorCtr="0">
            <a:normAutofit/>
          </a:bodyPr>
          <a:lstStyle>
            <a:lvl1pPr marL="0" indent="0" algn="ctr">
              <a:buNone/>
              <a:defRPr sz="2000">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61" name="Platshållare för text 12"/>
          <p:cNvSpPr>
            <a:spLocks noGrp="1"/>
          </p:cNvSpPr>
          <p:nvPr>
            <p:ph type="body" sz="quarter" idx="17"/>
          </p:nvPr>
        </p:nvSpPr>
        <p:spPr>
          <a:xfrm>
            <a:off x="4629150" y="3030343"/>
            <a:ext cx="2924176" cy="1608332"/>
          </a:xfrm>
        </p:spPr>
        <p:txBody>
          <a:bodyPr>
            <a:normAutofit/>
          </a:bodyPr>
          <a:lstStyle>
            <a:lvl1pPr marL="0" indent="0" algn="ctr">
              <a:buNone/>
              <a:defRPr sz="1100">
                <a:solidFill>
                  <a:schemeClr val="tx1"/>
                </a:solidFill>
              </a:defRPr>
            </a:lvl1pPr>
            <a:lvl2pPr marL="180000" indent="0" algn="ctr">
              <a:buNone/>
              <a:defRPr sz="1100">
                <a:solidFill>
                  <a:schemeClr val="tx1"/>
                </a:solidFill>
              </a:defRPr>
            </a:lvl2pPr>
            <a:lvl3pPr marL="360000" indent="0" algn="ctr">
              <a:buNone/>
              <a:defRPr sz="1050">
                <a:solidFill>
                  <a:schemeClr val="tx1"/>
                </a:solidFill>
              </a:defRPr>
            </a:lvl3pPr>
            <a:lvl4pPr marL="540000" indent="0" algn="ctr">
              <a:buNone/>
              <a:defRPr sz="1050">
                <a:solidFill>
                  <a:schemeClr val="tx1"/>
                </a:solidFill>
              </a:defRPr>
            </a:lvl4pPr>
            <a:lvl5pPr marL="720000" indent="0" algn="ctr">
              <a:buNone/>
              <a:defRPr sz="105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2" name="Platshållare för text 10"/>
          <p:cNvSpPr>
            <a:spLocks noGrp="1"/>
          </p:cNvSpPr>
          <p:nvPr>
            <p:ph type="body" sz="quarter" idx="18"/>
          </p:nvPr>
        </p:nvSpPr>
        <p:spPr>
          <a:xfrm>
            <a:off x="8429625" y="2019300"/>
            <a:ext cx="2924176" cy="619125"/>
          </a:xfrm>
        </p:spPr>
        <p:txBody>
          <a:bodyPr anchor="b" anchorCtr="0">
            <a:normAutofit/>
          </a:bodyPr>
          <a:lstStyle>
            <a:lvl1pPr marL="0" indent="0" algn="ctr">
              <a:buNone/>
              <a:defRPr sz="2000">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63" name="Platshållare för text 12"/>
          <p:cNvSpPr>
            <a:spLocks noGrp="1"/>
          </p:cNvSpPr>
          <p:nvPr>
            <p:ph type="body" sz="quarter" idx="19"/>
          </p:nvPr>
        </p:nvSpPr>
        <p:spPr>
          <a:xfrm>
            <a:off x="8429625" y="3030343"/>
            <a:ext cx="2924176" cy="1608332"/>
          </a:xfrm>
        </p:spPr>
        <p:txBody>
          <a:bodyPr>
            <a:normAutofit/>
          </a:bodyPr>
          <a:lstStyle>
            <a:lvl1pPr marL="0" indent="0" algn="ctr">
              <a:buNone/>
              <a:defRPr sz="1100">
                <a:solidFill>
                  <a:schemeClr val="tx1"/>
                </a:solidFill>
              </a:defRPr>
            </a:lvl1pPr>
            <a:lvl2pPr marL="180000" indent="0" algn="ctr">
              <a:buNone/>
              <a:defRPr sz="1100">
                <a:solidFill>
                  <a:schemeClr val="tx1"/>
                </a:solidFill>
              </a:defRPr>
            </a:lvl2pPr>
            <a:lvl3pPr marL="360000" indent="0" algn="ctr">
              <a:buNone/>
              <a:defRPr sz="1050">
                <a:solidFill>
                  <a:schemeClr val="tx1"/>
                </a:solidFill>
              </a:defRPr>
            </a:lvl3pPr>
            <a:lvl4pPr marL="540000" indent="0" algn="ctr">
              <a:buNone/>
              <a:defRPr sz="1050">
                <a:solidFill>
                  <a:schemeClr val="tx1"/>
                </a:solidFill>
              </a:defRPr>
            </a:lvl4pPr>
            <a:lvl5pPr marL="720000" indent="0" algn="ctr">
              <a:buNone/>
              <a:defRPr sz="105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1070068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nade etiketter gröna">
    <p:spTree>
      <p:nvGrpSpPr>
        <p:cNvPr id="1" name=""/>
        <p:cNvGrpSpPr/>
        <p:nvPr/>
      </p:nvGrpSpPr>
      <p:grpSpPr>
        <a:xfrm>
          <a:off x="0" y="0"/>
          <a:ext cx="0" cy="0"/>
          <a:chOff x="0" y="0"/>
          <a:chExt cx="0" cy="0"/>
        </a:xfrm>
      </p:grpSpPr>
      <p:grpSp>
        <p:nvGrpSpPr>
          <p:cNvPr id="27" name="Grupp 26"/>
          <p:cNvGrpSpPr/>
          <p:nvPr userDrawn="1"/>
        </p:nvGrpSpPr>
        <p:grpSpPr>
          <a:xfrm>
            <a:off x="8200591" y="1457325"/>
            <a:ext cx="3402012" cy="3676650"/>
            <a:chOff x="8200590" y="1457325"/>
            <a:chExt cx="3402012" cy="3676650"/>
          </a:xfrm>
        </p:grpSpPr>
        <p:grpSp>
          <p:nvGrpSpPr>
            <p:cNvPr id="28" name="Group 12"/>
            <p:cNvGrpSpPr>
              <a:grpSpLocks noChangeAspect="1"/>
            </p:cNvGrpSpPr>
            <p:nvPr/>
          </p:nvGrpSpPr>
          <p:grpSpPr bwMode="auto">
            <a:xfrm>
              <a:off x="8200590" y="1457325"/>
              <a:ext cx="3402012" cy="3676650"/>
              <a:chOff x="4805" y="918"/>
              <a:chExt cx="2143" cy="2316"/>
            </a:xfrm>
          </p:grpSpPr>
          <p:sp>
            <p:nvSpPr>
              <p:cNvPr id="40" name="AutoShape 11"/>
              <p:cNvSpPr>
                <a:spLocks noChangeAspect="1" noChangeArrowheads="1" noTextEdit="1"/>
              </p:cNvSpPr>
              <p:nvPr/>
            </p:nvSpPr>
            <p:spPr bwMode="auto">
              <a:xfrm>
                <a:off x="4805" y="918"/>
                <a:ext cx="2143" cy="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p:cNvSpPr>
              <p:nvPr/>
            </p:nvSpPr>
            <p:spPr bwMode="auto">
              <a:xfrm>
                <a:off x="4805" y="924"/>
                <a:ext cx="2138" cy="2316"/>
              </a:xfrm>
              <a:custGeom>
                <a:avLst/>
                <a:gdLst>
                  <a:gd name="T0" fmla="*/ 389 w 389"/>
                  <a:gd name="T1" fmla="*/ 75 h 390"/>
                  <a:gd name="T2" fmla="*/ 373 w 389"/>
                  <a:gd name="T3" fmla="*/ 75 h 390"/>
                  <a:gd name="T4" fmla="*/ 295 w 389"/>
                  <a:gd name="T5" fmla="*/ 37 h 390"/>
                  <a:gd name="T6" fmla="*/ 295 w 389"/>
                  <a:gd name="T7" fmla="*/ 37 h 390"/>
                  <a:gd name="T8" fmla="*/ 194 w 389"/>
                  <a:gd name="T9" fmla="*/ 0 h 390"/>
                  <a:gd name="T10" fmla="*/ 94 w 389"/>
                  <a:gd name="T11" fmla="*/ 37 h 390"/>
                  <a:gd name="T12" fmla="*/ 94 w 389"/>
                  <a:gd name="T13" fmla="*/ 37 h 390"/>
                  <a:gd name="T14" fmla="*/ 16 w 389"/>
                  <a:gd name="T15" fmla="*/ 75 h 390"/>
                  <a:gd name="T16" fmla="*/ 0 w 389"/>
                  <a:gd name="T17" fmla="*/ 75 h 390"/>
                  <a:gd name="T18" fmla="*/ 0 w 389"/>
                  <a:gd name="T19" fmla="*/ 315 h 390"/>
                  <a:gd name="T20" fmla="*/ 16 w 389"/>
                  <a:gd name="T21" fmla="*/ 315 h 390"/>
                  <a:gd name="T22" fmla="*/ 94 w 389"/>
                  <a:gd name="T23" fmla="*/ 352 h 390"/>
                  <a:gd name="T24" fmla="*/ 94 w 389"/>
                  <a:gd name="T25" fmla="*/ 352 h 390"/>
                  <a:gd name="T26" fmla="*/ 194 w 389"/>
                  <a:gd name="T27" fmla="*/ 390 h 390"/>
                  <a:gd name="T28" fmla="*/ 295 w 389"/>
                  <a:gd name="T29" fmla="*/ 352 h 390"/>
                  <a:gd name="T30" fmla="*/ 295 w 389"/>
                  <a:gd name="T31" fmla="*/ 352 h 390"/>
                  <a:gd name="T32" fmla="*/ 373 w 389"/>
                  <a:gd name="T33" fmla="*/ 315 h 390"/>
                  <a:gd name="T34" fmla="*/ 389 w 389"/>
                  <a:gd name="T35" fmla="*/ 315 h 390"/>
                  <a:gd name="T36" fmla="*/ 389 w 389"/>
                  <a:gd name="T37" fmla="*/ 7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390">
                    <a:moveTo>
                      <a:pt x="389" y="75"/>
                    </a:moveTo>
                    <a:cubicBezTo>
                      <a:pt x="373" y="75"/>
                      <a:pt x="373" y="75"/>
                      <a:pt x="373" y="75"/>
                    </a:cubicBezTo>
                    <a:cubicBezTo>
                      <a:pt x="350" y="75"/>
                      <a:pt x="324" y="63"/>
                      <a:pt x="295" y="37"/>
                    </a:cubicBezTo>
                    <a:cubicBezTo>
                      <a:pt x="295" y="37"/>
                      <a:pt x="295" y="37"/>
                      <a:pt x="295" y="37"/>
                    </a:cubicBezTo>
                    <a:cubicBezTo>
                      <a:pt x="267" y="12"/>
                      <a:pt x="227" y="0"/>
                      <a:pt x="194" y="0"/>
                    </a:cubicBezTo>
                    <a:cubicBezTo>
                      <a:pt x="162" y="0"/>
                      <a:pt x="121" y="12"/>
                      <a:pt x="94" y="37"/>
                    </a:cubicBezTo>
                    <a:cubicBezTo>
                      <a:pt x="94" y="37"/>
                      <a:pt x="94" y="37"/>
                      <a:pt x="94" y="37"/>
                    </a:cubicBezTo>
                    <a:cubicBezTo>
                      <a:pt x="64" y="63"/>
                      <a:pt x="38" y="75"/>
                      <a:pt x="16" y="75"/>
                    </a:cubicBezTo>
                    <a:cubicBezTo>
                      <a:pt x="0" y="75"/>
                      <a:pt x="0" y="75"/>
                      <a:pt x="0" y="75"/>
                    </a:cubicBezTo>
                    <a:cubicBezTo>
                      <a:pt x="0" y="315"/>
                      <a:pt x="0" y="315"/>
                      <a:pt x="0" y="315"/>
                    </a:cubicBezTo>
                    <a:cubicBezTo>
                      <a:pt x="16" y="315"/>
                      <a:pt x="16" y="315"/>
                      <a:pt x="16" y="315"/>
                    </a:cubicBezTo>
                    <a:cubicBezTo>
                      <a:pt x="38" y="315"/>
                      <a:pt x="64" y="326"/>
                      <a:pt x="94" y="352"/>
                    </a:cubicBezTo>
                    <a:cubicBezTo>
                      <a:pt x="94" y="352"/>
                      <a:pt x="94" y="352"/>
                      <a:pt x="94" y="352"/>
                    </a:cubicBezTo>
                    <a:cubicBezTo>
                      <a:pt x="121" y="378"/>
                      <a:pt x="162" y="390"/>
                      <a:pt x="194" y="390"/>
                    </a:cubicBezTo>
                    <a:cubicBezTo>
                      <a:pt x="227" y="390"/>
                      <a:pt x="267" y="378"/>
                      <a:pt x="295" y="352"/>
                    </a:cubicBezTo>
                    <a:cubicBezTo>
                      <a:pt x="295" y="352"/>
                      <a:pt x="295" y="352"/>
                      <a:pt x="295" y="352"/>
                    </a:cubicBezTo>
                    <a:cubicBezTo>
                      <a:pt x="324" y="326"/>
                      <a:pt x="350" y="315"/>
                      <a:pt x="373" y="315"/>
                    </a:cubicBezTo>
                    <a:cubicBezTo>
                      <a:pt x="389" y="315"/>
                      <a:pt x="389" y="315"/>
                      <a:pt x="389" y="315"/>
                    </a:cubicBezTo>
                    <a:lnTo>
                      <a:pt x="389" y="75"/>
                    </a:ln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cxnSp>
          <p:nvCxnSpPr>
            <p:cNvPr id="32" name="Rak koppling 31"/>
            <p:cNvCxnSpPr/>
            <p:nvPr userDrawn="1"/>
          </p:nvCxnSpPr>
          <p:spPr>
            <a:xfrm>
              <a:off x="9670016" y="284050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upp 42"/>
          <p:cNvGrpSpPr/>
          <p:nvPr userDrawn="1"/>
        </p:nvGrpSpPr>
        <p:grpSpPr>
          <a:xfrm>
            <a:off x="4391551" y="1457325"/>
            <a:ext cx="3402012" cy="3676650"/>
            <a:chOff x="4391550" y="1457325"/>
            <a:chExt cx="3402012" cy="3676650"/>
          </a:xfrm>
        </p:grpSpPr>
        <p:grpSp>
          <p:nvGrpSpPr>
            <p:cNvPr id="48" name="Group 8"/>
            <p:cNvGrpSpPr>
              <a:grpSpLocks noChangeAspect="1"/>
            </p:cNvGrpSpPr>
            <p:nvPr/>
          </p:nvGrpSpPr>
          <p:grpSpPr bwMode="auto">
            <a:xfrm>
              <a:off x="4391550" y="1457325"/>
              <a:ext cx="3402012" cy="3676650"/>
              <a:chOff x="4805" y="918"/>
              <a:chExt cx="2143" cy="2316"/>
            </a:xfrm>
          </p:grpSpPr>
          <p:sp>
            <p:nvSpPr>
              <p:cNvPr id="56" name="AutoShape 7"/>
              <p:cNvSpPr>
                <a:spLocks noChangeAspect="1" noChangeArrowheads="1" noTextEdit="1"/>
              </p:cNvSpPr>
              <p:nvPr/>
            </p:nvSpPr>
            <p:spPr bwMode="auto">
              <a:xfrm>
                <a:off x="4805" y="918"/>
                <a:ext cx="2143" cy="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7" name="Freeform 9"/>
              <p:cNvSpPr>
                <a:spLocks/>
              </p:cNvSpPr>
              <p:nvPr/>
            </p:nvSpPr>
            <p:spPr bwMode="auto">
              <a:xfrm>
                <a:off x="4805" y="924"/>
                <a:ext cx="2138" cy="2316"/>
              </a:xfrm>
              <a:custGeom>
                <a:avLst/>
                <a:gdLst>
                  <a:gd name="T0" fmla="*/ 389 w 389"/>
                  <a:gd name="T1" fmla="*/ 75 h 390"/>
                  <a:gd name="T2" fmla="*/ 373 w 389"/>
                  <a:gd name="T3" fmla="*/ 75 h 390"/>
                  <a:gd name="T4" fmla="*/ 295 w 389"/>
                  <a:gd name="T5" fmla="*/ 37 h 390"/>
                  <a:gd name="T6" fmla="*/ 295 w 389"/>
                  <a:gd name="T7" fmla="*/ 37 h 390"/>
                  <a:gd name="T8" fmla="*/ 194 w 389"/>
                  <a:gd name="T9" fmla="*/ 0 h 390"/>
                  <a:gd name="T10" fmla="*/ 94 w 389"/>
                  <a:gd name="T11" fmla="*/ 37 h 390"/>
                  <a:gd name="T12" fmla="*/ 94 w 389"/>
                  <a:gd name="T13" fmla="*/ 37 h 390"/>
                  <a:gd name="T14" fmla="*/ 16 w 389"/>
                  <a:gd name="T15" fmla="*/ 75 h 390"/>
                  <a:gd name="T16" fmla="*/ 0 w 389"/>
                  <a:gd name="T17" fmla="*/ 75 h 390"/>
                  <a:gd name="T18" fmla="*/ 0 w 389"/>
                  <a:gd name="T19" fmla="*/ 315 h 390"/>
                  <a:gd name="T20" fmla="*/ 16 w 389"/>
                  <a:gd name="T21" fmla="*/ 315 h 390"/>
                  <a:gd name="T22" fmla="*/ 94 w 389"/>
                  <a:gd name="T23" fmla="*/ 352 h 390"/>
                  <a:gd name="T24" fmla="*/ 94 w 389"/>
                  <a:gd name="T25" fmla="*/ 352 h 390"/>
                  <a:gd name="T26" fmla="*/ 194 w 389"/>
                  <a:gd name="T27" fmla="*/ 390 h 390"/>
                  <a:gd name="T28" fmla="*/ 295 w 389"/>
                  <a:gd name="T29" fmla="*/ 352 h 390"/>
                  <a:gd name="T30" fmla="*/ 295 w 389"/>
                  <a:gd name="T31" fmla="*/ 352 h 390"/>
                  <a:gd name="T32" fmla="*/ 373 w 389"/>
                  <a:gd name="T33" fmla="*/ 315 h 390"/>
                  <a:gd name="T34" fmla="*/ 389 w 389"/>
                  <a:gd name="T35" fmla="*/ 315 h 390"/>
                  <a:gd name="T36" fmla="*/ 389 w 389"/>
                  <a:gd name="T37" fmla="*/ 7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390">
                    <a:moveTo>
                      <a:pt x="389" y="75"/>
                    </a:moveTo>
                    <a:cubicBezTo>
                      <a:pt x="373" y="75"/>
                      <a:pt x="373" y="75"/>
                      <a:pt x="373" y="75"/>
                    </a:cubicBezTo>
                    <a:cubicBezTo>
                      <a:pt x="350" y="75"/>
                      <a:pt x="324" y="63"/>
                      <a:pt x="295" y="37"/>
                    </a:cubicBezTo>
                    <a:cubicBezTo>
                      <a:pt x="295" y="37"/>
                      <a:pt x="295" y="37"/>
                      <a:pt x="295" y="37"/>
                    </a:cubicBezTo>
                    <a:cubicBezTo>
                      <a:pt x="267" y="12"/>
                      <a:pt x="227" y="0"/>
                      <a:pt x="194" y="0"/>
                    </a:cubicBezTo>
                    <a:cubicBezTo>
                      <a:pt x="162" y="0"/>
                      <a:pt x="121" y="12"/>
                      <a:pt x="94" y="37"/>
                    </a:cubicBezTo>
                    <a:cubicBezTo>
                      <a:pt x="94" y="37"/>
                      <a:pt x="94" y="37"/>
                      <a:pt x="94" y="37"/>
                    </a:cubicBezTo>
                    <a:cubicBezTo>
                      <a:pt x="64" y="63"/>
                      <a:pt x="38" y="75"/>
                      <a:pt x="16" y="75"/>
                    </a:cubicBezTo>
                    <a:cubicBezTo>
                      <a:pt x="0" y="75"/>
                      <a:pt x="0" y="75"/>
                      <a:pt x="0" y="75"/>
                    </a:cubicBezTo>
                    <a:cubicBezTo>
                      <a:pt x="0" y="315"/>
                      <a:pt x="0" y="315"/>
                      <a:pt x="0" y="315"/>
                    </a:cubicBezTo>
                    <a:cubicBezTo>
                      <a:pt x="16" y="315"/>
                      <a:pt x="16" y="315"/>
                      <a:pt x="16" y="315"/>
                    </a:cubicBezTo>
                    <a:cubicBezTo>
                      <a:pt x="38" y="315"/>
                      <a:pt x="64" y="326"/>
                      <a:pt x="94" y="352"/>
                    </a:cubicBezTo>
                    <a:cubicBezTo>
                      <a:pt x="94" y="352"/>
                      <a:pt x="94" y="352"/>
                      <a:pt x="94" y="352"/>
                    </a:cubicBezTo>
                    <a:cubicBezTo>
                      <a:pt x="121" y="378"/>
                      <a:pt x="162" y="390"/>
                      <a:pt x="194" y="390"/>
                    </a:cubicBezTo>
                    <a:cubicBezTo>
                      <a:pt x="227" y="390"/>
                      <a:pt x="267" y="378"/>
                      <a:pt x="295" y="352"/>
                    </a:cubicBezTo>
                    <a:cubicBezTo>
                      <a:pt x="295" y="352"/>
                      <a:pt x="295" y="352"/>
                      <a:pt x="295" y="352"/>
                    </a:cubicBezTo>
                    <a:cubicBezTo>
                      <a:pt x="324" y="326"/>
                      <a:pt x="350" y="315"/>
                      <a:pt x="373" y="315"/>
                    </a:cubicBezTo>
                    <a:cubicBezTo>
                      <a:pt x="389" y="315"/>
                      <a:pt x="389" y="315"/>
                      <a:pt x="389" y="315"/>
                    </a:cubicBezTo>
                    <a:lnTo>
                      <a:pt x="389" y="75"/>
                    </a:lnTo>
                    <a:close/>
                  </a:path>
                </a:pathLst>
              </a:custGeom>
              <a:solidFill>
                <a:srgbClr val="A0D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cxnSp>
          <p:nvCxnSpPr>
            <p:cNvPr id="51" name="Rak koppling 50"/>
            <p:cNvCxnSpPr/>
            <p:nvPr userDrawn="1"/>
          </p:nvCxnSpPr>
          <p:spPr>
            <a:xfrm>
              <a:off x="5890735" y="283844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upp 63"/>
          <p:cNvGrpSpPr/>
          <p:nvPr userDrawn="1"/>
        </p:nvGrpSpPr>
        <p:grpSpPr>
          <a:xfrm>
            <a:off x="590447" y="1457325"/>
            <a:ext cx="3402012" cy="3676650"/>
            <a:chOff x="590447" y="1457325"/>
            <a:chExt cx="3402012" cy="3676650"/>
          </a:xfrm>
        </p:grpSpPr>
        <p:grpSp>
          <p:nvGrpSpPr>
            <p:cNvPr id="65" name="Group 4"/>
            <p:cNvGrpSpPr>
              <a:grpSpLocks noChangeAspect="1"/>
            </p:cNvGrpSpPr>
            <p:nvPr/>
          </p:nvGrpSpPr>
          <p:grpSpPr bwMode="auto">
            <a:xfrm>
              <a:off x="590447" y="1457325"/>
              <a:ext cx="3402012" cy="3676650"/>
              <a:chOff x="4805" y="918"/>
              <a:chExt cx="2143" cy="2316"/>
            </a:xfrm>
          </p:grpSpPr>
          <p:sp>
            <p:nvSpPr>
              <p:cNvPr id="70" name="AutoShape 3"/>
              <p:cNvSpPr>
                <a:spLocks noChangeAspect="1" noChangeArrowheads="1" noTextEdit="1"/>
              </p:cNvSpPr>
              <p:nvPr/>
            </p:nvSpPr>
            <p:spPr bwMode="auto">
              <a:xfrm>
                <a:off x="4805" y="918"/>
                <a:ext cx="2143" cy="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1" name="Freeform 5"/>
              <p:cNvSpPr>
                <a:spLocks/>
              </p:cNvSpPr>
              <p:nvPr/>
            </p:nvSpPr>
            <p:spPr bwMode="auto">
              <a:xfrm>
                <a:off x="4805" y="924"/>
                <a:ext cx="2138" cy="2316"/>
              </a:xfrm>
              <a:custGeom>
                <a:avLst/>
                <a:gdLst>
                  <a:gd name="T0" fmla="*/ 389 w 389"/>
                  <a:gd name="T1" fmla="*/ 75 h 390"/>
                  <a:gd name="T2" fmla="*/ 373 w 389"/>
                  <a:gd name="T3" fmla="*/ 75 h 390"/>
                  <a:gd name="T4" fmla="*/ 295 w 389"/>
                  <a:gd name="T5" fmla="*/ 37 h 390"/>
                  <a:gd name="T6" fmla="*/ 295 w 389"/>
                  <a:gd name="T7" fmla="*/ 37 h 390"/>
                  <a:gd name="T8" fmla="*/ 194 w 389"/>
                  <a:gd name="T9" fmla="*/ 0 h 390"/>
                  <a:gd name="T10" fmla="*/ 94 w 389"/>
                  <a:gd name="T11" fmla="*/ 37 h 390"/>
                  <a:gd name="T12" fmla="*/ 94 w 389"/>
                  <a:gd name="T13" fmla="*/ 37 h 390"/>
                  <a:gd name="T14" fmla="*/ 16 w 389"/>
                  <a:gd name="T15" fmla="*/ 75 h 390"/>
                  <a:gd name="T16" fmla="*/ 0 w 389"/>
                  <a:gd name="T17" fmla="*/ 75 h 390"/>
                  <a:gd name="T18" fmla="*/ 0 w 389"/>
                  <a:gd name="T19" fmla="*/ 315 h 390"/>
                  <a:gd name="T20" fmla="*/ 16 w 389"/>
                  <a:gd name="T21" fmla="*/ 315 h 390"/>
                  <a:gd name="T22" fmla="*/ 94 w 389"/>
                  <a:gd name="T23" fmla="*/ 352 h 390"/>
                  <a:gd name="T24" fmla="*/ 94 w 389"/>
                  <a:gd name="T25" fmla="*/ 352 h 390"/>
                  <a:gd name="T26" fmla="*/ 194 w 389"/>
                  <a:gd name="T27" fmla="*/ 390 h 390"/>
                  <a:gd name="T28" fmla="*/ 295 w 389"/>
                  <a:gd name="T29" fmla="*/ 352 h 390"/>
                  <a:gd name="T30" fmla="*/ 295 w 389"/>
                  <a:gd name="T31" fmla="*/ 352 h 390"/>
                  <a:gd name="T32" fmla="*/ 373 w 389"/>
                  <a:gd name="T33" fmla="*/ 315 h 390"/>
                  <a:gd name="T34" fmla="*/ 389 w 389"/>
                  <a:gd name="T35" fmla="*/ 315 h 390"/>
                  <a:gd name="T36" fmla="*/ 389 w 389"/>
                  <a:gd name="T37" fmla="*/ 7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390">
                    <a:moveTo>
                      <a:pt x="389" y="75"/>
                    </a:moveTo>
                    <a:cubicBezTo>
                      <a:pt x="373" y="75"/>
                      <a:pt x="373" y="75"/>
                      <a:pt x="373" y="75"/>
                    </a:cubicBezTo>
                    <a:cubicBezTo>
                      <a:pt x="350" y="75"/>
                      <a:pt x="324" y="63"/>
                      <a:pt x="295" y="37"/>
                    </a:cubicBezTo>
                    <a:cubicBezTo>
                      <a:pt x="295" y="37"/>
                      <a:pt x="295" y="37"/>
                      <a:pt x="295" y="37"/>
                    </a:cubicBezTo>
                    <a:cubicBezTo>
                      <a:pt x="267" y="12"/>
                      <a:pt x="227" y="0"/>
                      <a:pt x="194" y="0"/>
                    </a:cubicBezTo>
                    <a:cubicBezTo>
                      <a:pt x="162" y="0"/>
                      <a:pt x="121" y="12"/>
                      <a:pt x="94" y="37"/>
                    </a:cubicBezTo>
                    <a:cubicBezTo>
                      <a:pt x="94" y="37"/>
                      <a:pt x="94" y="37"/>
                      <a:pt x="94" y="37"/>
                    </a:cubicBezTo>
                    <a:cubicBezTo>
                      <a:pt x="64" y="63"/>
                      <a:pt x="38" y="75"/>
                      <a:pt x="16" y="75"/>
                    </a:cubicBezTo>
                    <a:cubicBezTo>
                      <a:pt x="0" y="75"/>
                      <a:pt x="0" y="75"/>
                      <a:pt x="0" y="75"/>
                    </a:cubicBezTo>
                    <a:cubicBezTo>
                      <a:pt x="0" y="315"/>
                      <a:pt x="0" y="315"/>
                      <a:pt x="0" y="315"/>
                    </a:cubicBezTo>
                    <a:cubicBezTo>
                      <a:pt x="16" y="315"/>
                      <a:pt x="16" y="315"/>
                      <a:pt x="16" y="315"/>
                    </a:cubicBezTo>
                    <a:cubicBezTo>
                      <a:pt x="38" y="315"/>
                      <a:pt x="64" y="326"/>
                      <a:pt x="94" y="352"/>
                    </a:cubicBezTo>
                    <a:cubicBezTo>
                      <a:pt x="94" y="352"/>
                      <a:pt x="94" y="352"/>
                      <a:pt x="94" y="352"/>
                    </a:cubicBezTo>
                    <a:cubicBezTo>
                      <a:pt x="121" y="378"/>
                      <a:pt x="162" y="390"/>
                      <a:pt x="194" y="390"/>
                    </a:cubicBezTo>
                    <a:cubicBezTo>
                      <a:pt x="227" y="390"/>
                      <a:pt x="267" y="378"/>
                      <a:pt x="295" y="352"/>
                    </a:cubicBezTo>
                    <a:cubicBezTo>
                      <a:pt x="295" y="352"/>
                      <a:pt x="295" y="352"/>
                      <a:pt x="295" y="352"/>
                    </a:cubicBezTo>
                    <a:cubicBezTo>
                      <a:pt x="324" y="326"/>
                      <a:pt x="350" y="315"/>
                      <a:pt x="373" y="315"/>
                    </a:cubicBezTo>
                    <a:cubicBezTo>
                      <a:pt x="389" y="315"/>
                      <a:pt x="389" y="315"/>
                      <a:pt x="389" y="315"/>
                    </a:cubicBezTo>
                    <a:lnTo>
                      <a:pt x="389" y="75"/>
                    </a:lnTo>
                    <a:close/>
                  </a:path>
                </a:pathLst>
              </a:custGeom>
              <a:solidFill>
                <a:srgbClr val="BDE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cxnSp>
          <p:nvCxnSpPr>
            <p:cNvPr id="67" name="Rak koppling 66"/>
            <p:cNvCxnSpPr/>
            <p:nvPr userDrawn="1"/>
          </p:nvCxnSpPr>
          <p:spPr>
            <a:xfrm>
              <a:off x="2111453" y="2838448"/>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036C5223-BB28-406A-93AA-285F0B4333BC}" type="datetime1">
              <a:rPr lang="sv-SE" smtClean="0"/>
              <a:t>2019-05-21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28EC690-4205-452D-8738-44AC2C0A25D9}" type="slidenum">
              <a:rPr lang="sv-SE" smtClean="0"/>
              <a:t>‹#›</a:t>
            </a:fld>
            <a:endParaRPr lang="sv-SE"/>
          </a:p>
        </p:txBody>
      </p:sp>
      <p:sp>
        <p:nvSpPr>
          <p:cNvPr id="58" name="Platshållare för text 10"/>
          <p:cNvSpPr>
            <a:spLocks noGrp="1"/>
          </p:cNvSpPr>
          <p:nvPr>
            <p:ph type="body" sz="quarter" idx="14"/>
          </p:nvPr>
        </p:nvSpPr>
        <p:spPr>
          <a:xfrm>
            <a:off x="838200" y="2019300"/>
            <a:ext cx="2924176" cy="619125"/>
          </a:xfrm>
        </p:spPr>
        <p:txBody>
          <a:bodyPr anchor="b" anchorCtr="0">
            <a:normAutofit/>
          </a:bodyPr>
          <a:lstStyle>
            <a:lvl1pPr marL="0" indent="0" algn="ctr">
              <a:buNone/>
              <a:defRPr sz="2000">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59" name="Platshållare för text 12"/>
          <p:cNvSpPr>
            <a:spLocks noGrp="1"/>
          </p:cNvSpPr>
          <p:nvPr>
            <p:ph type="body" sz="quarter" idx="15"/>
          </p:nvPr>
        </p:nvSpPr>
        <p:spPr>
          <a:xfrm>
            <a:off x="838200" y="3030343"/>
            <a:ext cx="2924176" cy="1608332"/>
          </a:xfrm>
        </p:spPr>
        <p:txBody>
          <a:bodyPr>
            <a:normAutofit/>
          </a:bodyPr>
          <a:lstStyle>
            <a:lvl1pPr marL="0" indent="0" algn="ctr">
              <a:buNone/>
              <a:defRPr sz="1100">
                <a:solidFill>
                  <a:schemeClr val="tx1"/>
                </a:solidFill>
              </a:defRPr>
            </a:lvl1pPr>
            <a:lvl2pPr marL="180000" indent="0" algn="ctr">
              <a:buNone/>
              <a:defRPr sz="1100">
                <a:solidFill>
                  <a:schemeClr val="tx1"/>
                </a:solidFill>
              </a:defRPr>
            </a:lvl2pPr>
            <a:lvl3pPr marL="360000" indent="0" algn="ctr">
              <a:buNone/>
              <a:defRPr sz="1050">
                <a:solidFill>
                  <a:schemeClr val="tx1"/>
                </a:solidFill>
              </a:defRPr>
            </a:lvl3pPr>
            <a:lvl4pPr marL="540000" indent="0" algn="ctr">
              <a:buNone/>
              <a:defRPr sz="1050">
                <a:solidFill>
                  <a:schemeClr val="tx1"/>
                </a:solidFill>
              </a:defRPr>
            </a:lvl4pPr>
            <a:lvl5pPr marL="720000" indent="0" algn="ctr">
              <a:buNone/>
              <a:defRPr sz="105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0" name="Platshållare för text 10"/>
          <p:cNvSpPr>
            <a:spLocks noGrp="1"/>
          </p:cNvSpPr>
          <p:nvPr>
            <p:ph type="body" sz="quarter" idx="16"/>
          </p:nvPr>
        </p:nvSpPr>
        <p:spPr>
          <a:xfrm>
            <a:off x="4629150" y="2019300"/>
            <a:ext cx="2924176" cy="619125"/>
          </a:xfrm>
        </p:spPr>
        <p:txBody>
          <a:bodyPr anchor="b" anchorCtr="0">
            <a:normAutofit/>
          </a:bodyPr>
          <a:lstStyle>
            <a:lvl1pPr marL="0" indent="0" algn="ctr">
              <a:buNone/>
              <a:defRPr sz="2000">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61" name="Platshållare för text 12"/>
          <p:cNvSpPr>
            <a:spLocks noGrp="1"/>
          </p:cNvSpPr>
          <p:nvPr>
            <p:ph type="body" sz="quarter" idx="17"/>
          </p:nvPr>
        </p:nvSpPr>
        <p:spPr>
          <a:xfrm>
            <a:off x="4629150" y="3030343"/>
            <a:ext cx="2924176" cy="1608332"/>
          </a:xfrm>
        </p:spPr>
        <p:txBody>
          <a:bodyPr>
            <a:normAutofit/>
          </a:bodyPr>
          <a:lstStyle>
            <a:lvl1pPr marL="0" indent="0" algn="ctr">
              <a:buNone/>
              <a:defRPr sz="1100">
                <a:solidFill>
                  <a:schemeClr val="tx1"/>
                </a:solidFill>
              </a:defRPr>
            </a:lvl1pPr>
            <a:lvl2pPr marL="180000" indent="0" algn="ctr">
              <a:buNone/>
              <a:defRPr sz="1100">
                <a:solidFill>
                  <a:schemeClr val="tx1"/>
                </a:solidFill>
              </a:defRPr>
            </a:lvl2pPr>
            <a:lvl3pPr marL="360000" indent="0" algn="ctr">
              <a:buNone/>
              <a:defRPr sz="1050">
                <a:solidFill>
                  <a:schemeClr val="tx1"/>
                </a:solidFill>
              </a:defRPr>
            </a:lvl3pPr>
            <a:lvl4pPr marL="540000" indent="0" algn="ctr">
              <a:buNone/>
              <a:defRPr sz="1050">
                <a:solidFill>
                  <a:schemeClr val="tx1"/>
                </a:solidFill>
              </a:defRPr>
            </a:lvl4pPr>
            <a:lvl5pPr marL="720000" indent="0" algn="ctr">
              <a:buNone/>
              <a:defRPr sz="105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2" name="Platshållare för text 10"/>
          <p:cNvSpPr>
            <a:spLocks noGrp="1"/>
          </p:cNvSpPr>
          <p:nvPr>
            <p:ph type="body" sz="quarter" idx="18"/>
          </p:nvPr>
        </p:nvSpPr>
        <p:spPr>
          <a:xfrm>
            <a:off x="8429625" y="2019300"/>
            <a:ext cx="2924176" cy="619125"/>
          </a:xfrm>
        </p:spPr>
        <p:txBody>
          <a:bodyPr anchor="b" anchorCtr="0">
            <a:normAutofit/>
          </a:bodyPr>
          <a:lstStyle>
            <a:lvl1pPr marL="0" indent="0" algn="ctr">
              <a:buNone/>
              <a:defRPr sz="2000">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Redigera format för bakgrundstext</a:t>
            </a:r>
          </a:p>
        </p:txBody>
      </p:sp>
      <p:sp>
        <p:nvSpPr>
          <p:cNvPr id="63" name="Platshållare för text 12"/>
          <p:cNvSpPr>
            <a:spLocks noGrp="1"/>
          </p:cNvSpPr>
          <p:nvPr>
            <p:ph type="body" sz="quarter" idx="19"/>
          </p:nvPr>
        </p:nvSpPr>
        <p:spPr>
          <a:xfrm>
            <a:off x="8429625" y="3030343"/>
            <a:ext cx="2924176" cy="1608332"/>
          </a:xfrm>
        </p:spPr>
        <p:txBody>
          <a:bodyPr>
            <a:normAutofit/>
          </a:bodyPr>
          <a:lstStyle>
            <a:lvl1pPr marL="0" indent="0" algn="ctr">
              <a:buNone/>
              <a:defRPr sz="1100">
                <a:solidFill>
                  <a:schemeClr val="tx1"/>
                </a:solidFill>
              </a:defRPr>
            </a:lvl1pPr>
            <a:lvl2pPr marL="180000" indent="0" algn="ctr">
              <a:buNone/>
              <a:defRPr sz="1100">
                <a:solidFill>
                  <a:schemeClr val="tx1"/>
                </a:solidFill>
              </a:defRPr>
            </a:lvl2pPr>
            <a:lvl3pPr marL="360000" indent="0" algn="ctr">
              <a:buNone/>
              <a:defRPr sz="1050">
                <a:solidFill>
                  <a:schemeClr val="tx1"/>
                </a:solidFill>
              </a:defRPr>
            </a:lvl3pPr>
            <a:lvl4pPr marL="540000" indent="0" algn="ctr">
              <a:buNone/>
              <a:defRPr sz="1050">
                <a:solidFill>
                  <a:schemeClr val="tx1"/>
                </a:solidFill>
              </a:defRPr>
            </a:lvl4pPr>
            <a:lvl5pPr marL="720000" indent="0" algn="ctr">
              <a:buNone/>
              <a:defRPr sz="105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187929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med 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0000" y="555626"/>
            <a:ext cx="11304000" cy="1008000"/>
          </a:xfrm>
        </p:spPr>
        <p:txBody>
          <a:bodyPr anchor="t" anchorCtr="0"/>
          <a:lstStyle>
            <a:lvl1pPr>
              <a:defRPr sz="3300"/>
            </a:lvl1pPr>
          </a:lstStyle>
          <a:p>
            <a:r>
              <a:rPr lang="sv-SE"/>
              <a:t>Klicka här för att ändra mall för rubrikformat</a:t>
            </a:r>
            <a:endParaRPr lang="sv-SE" dirty="0"/>
          </a:p>
        </p:txBody>
      </p:sp>
      <p:sp>
        <p:nvSpPr>
          <p:cNvPr id="5" name="Platshållare för datum 4"/>
          <p:cNvSpPr>
            <a:spLocks noGrp="1"/>
          </p:cNvSpPr>
          <p:nvPr>
            <p:ph type="dt" sz="half" idx="10"/>
          </p:nvPr>
        </p:nvSpPr>
        <p:spPr/>
        <p:txBody>
          <a:bodyPr/>
          <a:lstStyle/>
          <a:p>
            <a:fld id="{5E065787-0900-4C1B-A095-A63828C427F9}" type="datetime1">
              <a:rPr lang="sv-SE" smtClean="0"/>
              <a:t>2019-05-21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a:p>
        </p:txBody>
      </p:sp>
      <p:sp>
        <p:nvSpPr>
          <p:cNvPr id="11" name="Platshållare för bild 10"/>
          <p:cNvSpPr>
            <a:spLocks noGrp="1"/>
          </p:cNvSpPr>
          <p:nvPr>
            <p:ph type="pic" sz="quarter" idx="14" hasCustomPrompt="1"/>
          </p:nvPr>
        </p:nvSpPr>
        <p:spPr>
          <a:xfrm>
            <a:off x="447674" y="1581490"/>
            <a:ext cx="11304000" cy="4320000"/>
          </a:xfrm>
          <a:noFill/>
        </p:spPr>
        <p:txBody>
          <a:bodyPr/>
          <a:lstStyle>
            <a:lvl1pPr marL="0" indent="0">
              <a:buNone/>
              <a:defRPr/>
            </a:lvl1pPr>
          </a:lstStyle>
          <a:p>
            <a:r>
              <a:rPr lang="sv-SE" dirty="0"/>
              <a:t>Klicka på ikonen för att infoga bild.</a:t>
            </a:r>
          </a:p>
        </p:txBody>
      </p:sp>
    </p:spTree>
    <p:extLst>
      <p:ext uri="{BB962C8B-B14F-4D97-AF65-F5344CB8AC3E}">
        <p14:creationId xmlns:p14="http://schemas.microsoft.com/office/powerpoint/2010/main" val="2032243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lbild">
    <p:bg>
      <p:bgPr>
        <a:solidFill>
          <a:schemeClr val="bg1"/>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91C2F88D-A1F7-43E8-974B-3E735BEAF714}" type="datetime1">
              <a:rPr lang="sv-SE" smtClean="0"/>
              <a:t>2019-05-21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a:p>
        </p:txBody>
      </p:sp>
      <p:sp>
        <p:nvSpPr>
          <p:cNvPr id="3" name="Platshållare för bild 2"/>
          <p:cNvSpPr>
            <a:spLocks noGrp="1"/>
          </p:cNvSpPr>
          <p:nvPr>
            <p:ph type="pic" sz="quarter" idx="14" hasCustomPrompt="1"/>
          </p:nvPr>
        </p:nvSpPr>
        <p:spPr>
          <a:xfrm>
            <a:off x="447675" y="657224"/>
            <a:ext cx="11304000" cy="5400000"/>
          </a:xfrm>
          <a:noFill/>
        </p:spPr>
        <p:txBody>
          <a:bodyPr vert="horz" lIns="0" tIns="0" rIns="0" bIns="0" rtlCol="0">
            <a:normAutofit/>
          </a:bodyPr>
          <a:lstStyle>
            <a:lvl1pPr marL="0" marR="0" indent="0" algn="l" defTabSz="914377" rtl="0" eaLnBrk="1" fontAlgn="auto" latinLnBrk="0" hangingPunct="1">
              <a:lnSpc>
                <a:spcPct val="100000"/>
              </a:lnSpc>
              <a:spcBef>
                <a:spcPts val="400"/>
              </a:spcBef>
              <a:spcAft>
                <a:spcPts val="0"/>
              </a:spcAft>
              <a:buClrTx/>
              <a:buSzTx/>
              <a:buFont typeface="Arial" panose="020B0604020202020204" pitchFamily="34" charset="0"/>
              <a:buNone/>
              <a:tabLst/>
              <a:defRPr lang="sv-SE"/>
            </a:lvl1pPr>
          </a:lstStyle>
          <a:p>
            <a:pPr marL="0" marR="0" lvl="0" indent="0" algn="l" defTabSz="914377" rtl="0" eaLnBrk="1" fontAlgn="auto" latinLnBrk="0" hangingPunct="1">
              <a:lnSpc>
                <a:spcPct val="100000"/>
              </a:lnSpc>
              <a:spcBef>
                <a:spcPts val="400"/>
              </a:spcBef>
              <a:spcAft>
                <a:spcPts val="0"/>
              </a:spcAft>
              <a:buClrTx/>
              <a:buSzTx/>
              <a:buFont typeface="Arial" panose="020B0604020202020204" pitchFamily="34" charset="0"/>
              <a:buNone/>
              <a:tabLst/>
              <a:defRPr/>
            </a:pPr>
            <a:r>
              <a:rPr lang="sv-SE" dirty="0"/>
              <a:t>Klicka på ikonen för att infoga bild.</a:t>
            </a:r>
          </a:p>
        </p:txBody>
      </p:sp>
    </p:spTree>
    <p:extLst>
      <p:ext uri="{BB962C8B-B14F-4D97-AF65-F5344CB8AC3E}">
        <p14:creationId xmlns:p14="http://schemas.microsoft.com/office/powerpoint/2010/main" val="637321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7E3661A5-1A5E-4AB7-8CA1-DC63A56EEC57}" type="datetime1">
              <a:rPr lang="sv-SE" smtClean="0"/>
              <a:t>2019-05-21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28EC690-4205-452D-8738-44AC2C0A25D9}" type="slidenum">
              <a:rPr lang="sv-SE" smtClean="0"/>
              <a:t>‹#›</a:t>
            </a:fld>
            <a:endParaRPr lang="sv-SE"/>
          </a:p>
        </p:txBody>
      </p:sp>
    </p:spTree>
    <p:extLst>
      <p:ext uri="{BB962C8B-B14F-4D97-AF65-F5344CB8AC3E}">
        <p14:creationId xmlns:p14="http://schemas.microsoft.com/office/powerpoint/2010/main" val="2174909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FC8A36F-54E3-4A2C-9566-34D1946D9D5C}" type="datetime1">
              <a:rPr lang="sv-SE" smtClean="0"/>
              <a:t>2019-05-21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28EC690-4205-452D-8738-44AC2C0A25D9}" type="slidenum">
              <a:rPr lang="sv-SE" smtClean="0"/>
              <a:t>‹#›</a:t>
            </a:fld>
            <a:endParaRPr lang="sv-SE"/>
          </a:p>
        </p:txBody>
      </p:sp>
    </p:spTree>
    <p:extLst>
      <p:ext uri="{BB962C8B-B14F-4D97-AF65-F5344CB8AC3E}">
        <p14:creationId xmlns:p14="http://schemas.microsoft.com/office/powerpoint/2010/main" val="3984490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Rubrikbild med Etikett 3">
    <p:bg>
      <p:bgPr>
        <a:solidFill>
          <a:schemeClr val="bg2"/>
        </a:solidFill>
        <a:effectLst/>
      </p:bgPr>
    </p:bg>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3771900" y="1639888"/>
            <a:ext cx="4648200" cy="3578225"/>
            <a:chOff x="2376" y="1033"/>
            <a:chExt cx="2928" cy="2254"/>
          </a:xfrm>
        </p:grpSpPr>
        <p:sp>
          <p:nvSpPr>
            <p:cNvPr id="10" name="AutoShape 3"/>
            <p:cNvSpPr>
              <a:spLocks noChangeAspect="1" noChangeArrowheads="1" noTextEdit="1"/>
            </p:cNvSpPr>
            <p:nvPr userDrawn="1"/>
          </p:nvSpPr>
          <p:spPr bwMode="auto">
            <a:xfrm>
              <a:off x="2376" y="1033"/>
              <a:ext cx="2928" cy="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5"/>
            <p:cNvSpPr>
              <a:spLocks/>
            </p:cNvSpPr>
            <p:nvPr userDrawn="1"/>
          </p:nvSpPr>
          <p:spPr bwMode="auto">
            <a:xfrm>
              <a:off x="2368" y="1041"/>
              <a:ext cx="2944" cy="2246"/>
            </a:xfrm>
            <a:custGeom>
              <a:avLst/>
              <a:gdLst>
                <a:gd name="T0" fmla="*/ 389 w 389"/>
                <a:gd name="T1" fmla="*/ 228 h 296"/>
                <a:gd name="T2" fmla="*/ 194 w 389"/>
                <a:gd name="T3" fmla="*/ 296 h 296"/>
                <a:gd name="T4" fmla="*/ 0 w 389"/>
                <a:gd name="T5" fmla="*/ 228 h 296"/>
                <a:gd name="T6" fmla="*/ 0 w 389"/>
                <a:gd name="T7" fmla="*/ 69 h 296"/>
                <a:gd name="T8" fmla="*/ 194 w 389"/>
                <a:gd name="T9" fmla="*/ 0 h 296"/>
                <a:gd name="T10" fmla="*/ 389 w 389"/>
                <a:gd name="T11" fmla="*/ 69 h 296"/>
                <a:gd name="T12" fmla="*/ 389 w 389"/>
                <a:gd name="T13" fmla="*/ 228 h 296"/>
              </a:gdLst>
              <a:ahLst/>
              <a:cxnLst>
                <a:cxn ang="0">
                  <a:pos x="T0" y="T1"/>
                </a:cxn>
                <a:cxn ang="0">
                  <a:pos x="T2" y="T3"/>
                </a:cxn>
                <a:cxn ang="0">
                  <a:pos x="T4" y="T5"/>
                </a:cxn>
                <a:cxn ang="0">
                  <a:pos x="T6" y="T7"/>
                </a:cxn>
                <a:cxn ang="0">
                  <a:pos x="T8" y="T9"/>
                </a:cxn>
                <a:cxn ang="0">
                  <a:pos x="T10" y="T11"/>
                </a:cxn>
                <a:cxn ang="0">
                  <a:pos x="T12" y="T13"/>
                </a:cxn>
              </a:cxnLst>
              <a:rect l="0" t="0" r="r" b="b"/>
              <a:pathLst>
                <a:path w="389" h="296">
                  <a:moveTo>
                    <a:pt x="389" y="228"/>
                  </a:moveTo>
                  <a:cubicBezTo>
                    <a:pt x="194" y="296"/>
                    <a:pt x="194" y="296"/>
                    <a:pt x="194" y="296"/>
                  </a:cubicBezTo>
                  <a:cubicBezTo>
                    <a:pt x="0" y="228"/>
                    <a:pt x="0" y="228"/>
                    <a:pt x="0" y="228"/>
                  </a:cubicBezTo>
                  <a:cubicBezTo>
                    <a:pt x="0" y="207"/>
                    <a:pt x="0" y="86"/>
                    <a:pt x="0" y="69"/>
                  </a:cubicBezTo>
                  <a:cubicBezTo>
                    <a:pt x="194" y="0"/>
                    <a:pt x="194" y="0"/>
                    <a:pt x="194" y="0"/>
                  </a:cubicBezTo>
                  <a:cubicBezTo>
                    <a:pt x="389" y="69"/>
                    <a:pt x="389" y="69"/>
                    <a:pt x="389" y="69"/>
                  </a:cubicBezTo>
                  <a:cubicBezTo>
                    <a:pt x="389" y="90"/>
                    <a:pt x="389" y="211"/>
                    <a:pt x="389" y="228"/>
                  </a:cubicBezTo>
                  <a:close/>
                </a:path>
              </a:pathLst>
            </a:custGeom>
            <a:solidFill>
              <a:srgbClr val="FF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 name="Rubrik 1"/>
          <p:cNvSpPr>
            <a:spLocks noGrp="1"/>
          </p:cNvSpPr>
          <p:nvPr>
            <p:ph type="ctrTitle"/>
          </p:nvPr>
        </p:nvSpPr>
        <p:spPr>
          <a:xfrm>
            <a:off x="4085468" y="2575231"/>
            <a:ext cx="3990532" cy="872819"/>
          </a:xfrm>
        </p:spPr>
        <p:txBody>
          <a:bodyPr anchor="b">
            <a:normAutofit/>
          </a:bodyPr>
          <a:lstStyle>
            <a:lvl1pPr algn="ctr">
              <a:defRPr sz="2600" spc="-130" baseline="0"/>
            </a:lvl1pPr>
          </a:lstStyle>
          <a:p>
            <a:r>
              <a:rPr lang="sv-SE"/>
              <a:t>Klicka här för att ändra mall för rubrikformat</a:t>
            </a:r>
            <a:endParaRPr lang="sv-SE" dirty="0"/>
          </a:p>
        </p:txBody>
      </p:sp>
      <p:sp>
        <p:nvSpPr>
          <p:cNvPr id="3" name="Underrubrik 2"/>
          <p:cNvSpPr>
            <a:spLocks noGrp="1"/>
          </p:cNvSpPr>
          <p:nvPr>
            <p:ph type="subTitle" idx="1"/>
          </p:nvPr>
        </p:nvSpPr>
        <p:spPr>
          <a:xfrm>
            <a:off x="4085468" y="3971926"/>
            <a:ext cx="3990532" cy="714375"/>
          </a:xfrm>
        </p:spPr>
        <p:txBody>
          <a:bodyPr>
            <a:normAutofit/>
          </a:bodyPr>
          <a:lstStyle>
            <a:lvl1pPr marL="0" indent="0" algn="ctr">
              <a:spcBef>
                <a:spcPts val="0"/>
              </a:spcBef>
              <a:buNone/>
              <a:defRPr sz="13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a:xfrm>
            <a:off x="447675" y="6490702"/>
            <a:ext cx="720000" cy="108000"/>
          </a:xfrm>
        </p:spPr>
        <p:txBody>
          <a:bodyPr/>
          <a:lstStyle>
            <a:lvl1pPr algn="l">
              <a:defRPr sz="700" b="0" spc="0" baseline="0"/>
            </a:lvl1pPr>
          </a:lstStyle>
          <a:p>
            <a:fld id="{C5B5018A-80CD-45A7-ACBB-66AC3EE31BCE}" type="datetime1">
              <a:rPr lang="sv-SE" smtClean="0"/>
              <a:pPr/>
              <a:t>2019-05-21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28EC690-4205-452D-8738-44AC2C0A25D9}" type="slidenum">
              <a:rPr lang="sv-SE" smtClean="0"/>
              <a:t>‹#›</a:t>
            </a:fld>
            <a:endParaRPr lang="sv-SE"/>
          </a:p>
        </p:txBody>
      </p:sp>
      <p:cxnSp>
        <p:nvCxnSpPr>
          <p:cNvPr id="8" name="Rak koppling 7"/>
          <p:cNvCxnSpPr/>
          <p:nvPr userDrawn="1"/>
        </p:nvCxnSpPr>
        <p:spPr>
          <a:xfrm>
            <a:off x="5875200" y="3667125"/>
            <a:ext cx="442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4873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med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46400" y="555626"/>
            <a:ext cx="11304000" cy="1008000"/>
          </a:xfrm>
        </p:spPr>
        <p:txBody>
          <a:bodyPr anchor="t" anchorCtr="0"/>
          <a:lstStyle>
            <a:lvl1pPr>
              <a:defRPr sz="3300"/>
            </a:lvl1pPr>
          </a:lstStyle>
          <a:p>
            <a:r>
              <a:rPr lang="sv-SE"/>
              <a:t>Klicka här för att ändra mall för rubrikformat</a:t>
            </a:r>
            <a:endParaRPr lang="sv-SE" dirty="0"/>
          </a:p>
        </p:txBody>
      </p:sp>
      <p:sp>
        <p:nvSpPr>
          <p:cNvPr id="5" name="Platshållare för datum 4"/>
          <p:cNvSpPr>
            <a:spLocks noGrp="1"/>
          </p:cNvSpPr>
          <p:nvPr>
            <p:ph type="dt" sz="half" idx="10"/>
          </p:nvPr>
        </p:nvSpPr>
        <p:spPr/>
        <p:txBody>
          <a:bodyPr/>
          <a:lstStyle/>
          <a:p>
            <a:fld id="{428915A1-49CF-40D9-AC73-B53B44EE91DA}" type="datetime1">
              <a:rPr lang="sv-SE" smtClean="0"/>
              <a:t>2019-05-21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a:p>
        </p:txBody>
      </p:sp>
      <p:sp>
        <p:nvSpPr>
          <p:cNvPr id="9" name="Platshållare för innehåll 8"/>
          <p:cNvSpPr>
            <a:spLocks noGrp="1"/>
          </p:cNvSpPr>
          <p:nvPr>
            <p:ph sz="quarter" idx="13" hasCustomPrompt="1"/>
          </p:nvPr>
        </p:nvSpPr>
        <p:spPr>
          <a:xfrm>
            <a:off x="447674" y="1581490"/>
            <a:ext cx="11303999" cy="4320000"/>
          </a:xfrm>
          <a:noFill/>
        </p:spPr>
        <p:txBody>
          <a:bodyPr/>
          <a:lstStyle>
            <a:lvl1pPr marL="0" indent="0">
              <a:buNone/>
              <a:defRPr/>
            </a:lvl1pPr>
          </a:lstStyle>
          <a:p>
            <a:pPr lvl="0"/>
            <a:r>
              <a:rPr lang="sv-SE" dirty="0"/>
              <a:t>Klicka på ikonen för att infoga objekt.</a:t>
            </a:r>
          </a:p>
        </p:txBody>
      </p:sp>
    </p:spTree>
    <p:extLst>
      <p:ext uri="{BB962C8B-B14F-4D97-AF65-F5344CB8AC3E}">
        <p14:creationId xmlns:p14="http://schemas.microsoft.com/office/powerpoint/2010/main" val="38144542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Rubrik och innehåll med fotnot">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r>
              <a:rPr lang="sv-SE"/>
              <a:t>2011-11-24</a:t>
            </a:r>
          </a:p>
        </p:txBody>
      </p:sp>
      <p:sp>
        <p:nvSpPr>
          <p:cNvPr id="5" name="Platshållare för sidfot 4"/>
          <p:cNvSpPr>
            <a:spLocks noGrp="1"/>
          </p:cNvSpPr>
          <p:nvPr>
            <p:ph type="ftr" sz="quarter" idx="11"/>
          </p:nvPr>
        </p:nvSpPr>
        <p:spPr/>
        <p:txBody>
          <a:bodyPr/>
          <a:lstStyle/>
          <a:p>
            <a:r>
              <a:rPr lang="sv-SE" dirty="0"/>
              <a:t>Sidfottext datum och sidnummer är valfritt att ha med och kan ändras</a:t>
            </a:r>
          </a:p>
        </p:txBody>
      </p:sp>
      <p:sp>
        <p:nvSpPr>
          <p:cNvPr id="6" name="Platshållare för bildnummer 5"/>
          <p:cNvSpPr>
            <a:spLocks noGrp="1"/>
          </p:cNvSpPr>
          <p:nvPr>
            <p:ph type="sldNum" sz="quarter" idx="12"/>
          </p:nvPr>
        </p:nvSpPr>
        <p:spPr/>
        <p:txBody>
          <a:bodyPr/>
          <a:lstStyle/>
          <a:p>
            <a:fld id="{A05CAB38-5469-4E42-982E-5169CC4E0F92}" type="slidenum">
              <a:rPr lang="sv-SE" smtClean="0"/>
              <a:pPr/>
              <a:t>‹#›</a:t>
            </a:fld>
            <a:endParaRPr lang="sv-SE"/>
          </a:p>
        </p:txBody>
      </p:sp>
      <p:sp>
        <p:nvSpPr>
          <p:cNvPr id="8" name="Rubrik 7"/>
          <p:cNvSpPr>
            <a:spLocks noGrp="1"/>
          </p:cNvSpPr>
          <p:nvPr>
            <p:ph type="title"/>
          </p:nvPr>
        </p:nvSpPr>
        <p:spPr/>
        <p:txBody>
          <a:bodyPr/>
          <a:lstStyle/>
          <a:p>
            <a:r>
              <a:rPr lang="sv-SE"/>
              <a:t>Klicka här för att ändra format</a:t>
            </a:r>
          </a:p>
        </p:txBody>
      </p:sp>
      <p:sp>
        <p:nvSpPr>
          <p:cNvPr id="7" name="Platshållare för text 2"/>
          <p:cNvSpPr>
            <a:spLocks noGrp="1"/>
          </p:cNvSpPr>
          <p:nvPr>
            <p:ph type="body" idx="14"/>
          </p:nvPr>
        </p:nvSpPr>
        <p:spPr>
          <a:xfrm>
            <a:off x="431800" y="6237289"/>
            <a:ext cx="11328400" cy="174851"/>
          </a:xfrm>
        </p:spPr>
        <p:txBody>
          <a:bodyPr tIns="36000" anchor="b" anchorCtr="0">
            <a:spAutoFit/>
          </a:bodyPr>
          <a:lstStyle>
            <a:lvl1pPr marL="0" indent="0">
              <a:buNone/>
              <a:defRPr sz="9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Tree>
    <p:extLst>
      <p:ext uri="{BB962C8B-B14F-4D97-AF65-F5344CB8AC3E}">
        <p14:creationId xmlns:p14="http://schemas.microsoft.com/office/powerpoint/2010/main" val="827294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7"/>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lvl1pPr fontAlgn="auto">
              <a:spcBef>
                <a:spcPts val="0"/>
              </a:spcBef>
              <a:spcAft>
                <a:spcPts val="0"/>
              </a:spcAft>
              <a:defRPr/>
            </a:lvl1pPr>
          </a:lstStyle>
          <a:p>
            <a:pPr>
              <a:defRPr/>
            </a:pPr>
            <a:r>
              <a:rPr lang="sv-SE"/>
              <a:t>2011-11-24</a:t>
            </a:r>
            <a:endParaRPr/>
          </a:p>
        </p:txBody>
      </p:sp>
      <p:sp>
        <p:nvSpPr>
          <p:cNvPr id="5" name="Platshållare för sidfot 4"/>
          <p:cNvSpPr>
            <a:spLocks noGrp="1"/>
          </p:cNvSpPr>
          <p:nvPr>
            <p:ph type="ftr" sz="quarter" idx="11"/>
          </p:nvPr>
        </p:nvSpPr>
        <p:spPr/>
        <p:txBody>
          <a:bodyPr/>
          <a:lstStyle>
            <a:lvl1pPr fontAlgn="auto">
              <a:spcBef>
                <a:spcPts val="0"/>
              </a:spcBef>
              <a:spcAft>
                <a:spcPts val="0"/>
              </a:spcAft>
              <a:defRPr/>
            </a:lvl1pPr>
          </a:lstStyle>
          <a:p>
            <a:pPr>
              <a:defRPr/>
            </a:pPr>
            <a:r>
              <a:t>Sidfottext datum och sidnummer är valfritt att ha med och kan ändras</a:t>
            </a:r>
          </a:p>
        </p:txBody>
      </p:sp>
      <p:sp>
        <p:nvSpPr>
          <p:cNvPr id="6" name="Platshållare för bildnummer 5"/>
          <p:cNvSpPr>
            <a:spLocks noGrp="1"/>
          </p:cNvSpPr>
          <p:nvPr>
            <p:ph type="sldNum" sz="quarter" idx="12"/>
          </p:nvPr>
        </p:nvSpPr>
        <p:spPr/>
        <p:txBody>
          <a:bodyPr/>
          <a:lstStyle>
            <a:lvl1pPr fontAlgn="auto">
              <a:spcBef>
                <a:spcPts val="0"/>
              </a:spcBef>
              <a:spcAft>
                <a:spcPts val="0"/>
              </a:spcAft>
              <a:defRPr/>
            </a:lvl1pPr>
          </a:lstStyle>
          <a:p>
            <a:pPr>
              <a:defRPr/>
            </a:pPr>
            <a:fld id="{A952CF91-31C9-465B-9EB6-ABD380DB213A}" type="slidenum">
              <a:rPr/>
              <a:pPr>
                <a:defRPr/>
              </a:pPr>
              <a:t>‹#›</a:t>
            </a:fld>
            <a:endParaRPr/>
          </a:p>
        </p:txBody>
      </p:sp>
    </p:spTree>
    <p:extLst>
      <p:ext uri="{BB962C8B-B14F-4D97-AF65-F5344CB8AC3E}">
        <p14:creationId xmlns:p14="http://schemas.microsoft.com/office/powerpoint/2010/main" val="1615860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sida 1">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42913" y="1371600"/>
            <a:ext cx="11293199" cy="2057400"/>
          </a:xfrm>
          <a:noFill/>
        </p:spPr>
        <p:txBody>
          <a:bodyPr tIns="0" bIns="0" anchor="t" anchorCtr="0">
            <a:normAutofit/>
          </a:bodyPr>
          <a:lstStyle>
            <a:lvl1pPr algn="l">
              <a:defRPr sz="4200"/>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4B39006C-FDA1-46B0-A5FD-B36211B39ED3}" type="datetime1">
              <a:rPr lang="sv-SE" smtClean="0"/>
              <a:t>2019-05-21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5825734" y="6493921"/>
            <a:ext cx="540000" cy="108000"/>
          </a:xfrm>
        </p:spPr>
        <p:txBody>
          <a:bodyPr/>
          <a:lstStyle/>
          <a:p>
            <a:fld id="{328EC690-4205-452D-8738-44AC2C0A25D9}" type="slidenum">
              <a:rPr lang="sv-SE" smtClean="0"/>
              <a:t>‹#›</a:t>
            </a:fld>
            <a:endParaRPr lang="sv-SE"/>
          </a:p>
        </p:txBody>
      </p:sp>
    </p:spTree>
    <p:extLst>
      <p:ext uri="{BB962C8B-B14F-4D97-AF65-F5344CB8AC3E}">
        <p14:creationId xmlns:p14="http://schemas.microsoft.com/office/powerpoint/2010/main" val="342837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sida 2 ">
    <p:bg>
      <p:bgPr>
        <a:solidFill>
          <a:srgbClr val="ADDC9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42913" y="1371600"/>
            <a:ext cx="11293200" cy="2057400"/>
          </a:xfrm>
          <a:noFill/>
        </p:spPr>
        <p:txBody>
          <a:bodyPr tIns="0" bIns="0" anchor="t" anchorCtr="0">
            <a:normAutofit/>
          </a:bodyPr>
          <a:lstStyle>
            <a:lvl1pPr algn="l">
              <a:defRPr sz="4200">
                <a:solidFill>
                  <a:schemeClr val="tx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08E3133D-FBA9-461E-BDBF-EB0B40B3ED3C}" type="datetime1">
              <a:rPr lang="sv-SE" smtClean="0"/>
              <a:t>2019-05-21</a:t>
            </a:fld>
            <a:endParaRPr lang="sv-SE"/>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p:cNvSpPr>
            <a:spLocks noGrp="1"/>
          </p:cNvSpPr>
          <p:nvPr>
            <p:ph type="sldNum" sz="quarter" idx="12"/>
          </p:nvPr>
        </p:nvSpPr>
        <p:spPr>
          <a:xfrm>
            <a:off x="5825734" y="6493921"/>
            <a:ext cx="540000" cy="108000"/>
          </a:xfrm>
        </p:spPr>
        <p:txBody>
          <a:bodyPr/>
          <a:lstStyle>
            <a:lvl1pPr>
              <a:defRPr>
                <a:solidFill>
                  <a:schemeClr val="tx1"/>
                </a:solidFill>
              </a:defRPr>
            </a:lvl1pPr>
          </a:lstStyle>
          <a:p>
            <a:fld id="{328EC690-4205-452D-8738-44AC2C0A25D9}" type="slidenum">
              <a:rPr lang="sv-SE" smtClean="0"/>
              <a:pPr/>
              <a:t>‹#›</a:t>
            </a:fld>
            <a:endParaRPr lang="sv-SE"/>
          </a:p>
        </p:txBody>
      </p:sp>
    </p:spTree>
    <p:extLst>
      <p:ext uri="{BB962C8B-B14F-4D97-AF65-F5344CB8AC3E}">
        <p14:creationId xmlns:p14="http://schemas.microsoft.com/office/powerpoint/2010/main" val="1280665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3">
    <p:bg>
      <p:bgPr>
        <a:solidFill>
          <a:srgbClr val="F8E59A"/>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42913" y="1371600"/>
            <a:ext cx="11293199" cy="2057400"/>
          </a:xfrm>
          <a:noFill/>
        </p:spPr>
        <p:txBody>
          <a:bodyPr tIns="0" bIns="0" anchor="t" anchorCtr="0">
            <a:normAutofit/>
          </a:bodyPr>
          <a:lstStyle>
            <a:lvl1pPr algn="l">
              <a:defRPr sz="4200"/>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2FDFC84D-5758-4B60-A9C0-DE2C9B5E1794}" type="datetime1">
              <a:rPr lang="sv-SE" smtClean="0"/>
              <a:t>2019-05-21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5825734" y="6493921"/>
            <a:ext cx="540000" cy="108000"/>
          </a:xfrm>
        </p:spPr>
        <p:txBody>
          <a:bodyPr/>
          <a:lstStyle/>
          <a:p>
            <a:fld id="{328EC690-4205-452D-8738-44AC2C0A25D9}" type="slidenum">
              <a:rPr lang="sv-SE" smtClean="0"/>
              <a:t>‹#›</a:t>
            </a:fld>
            <a:endParaRPr lang="sv-SE"/>
          </a:p>
        </p:txBody>
      </p:sp>
    </p:spTree>
    <p:extLst>
      <p:ext uri="{BB962C8B-B14F-4D97-AF65-F5344CB8AC3E}">
        <p14:creationId xmlns:p14="http://schemas.microsoft.com/office/powerpoint/2010/main" val="388010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4 ">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42913" y="1371600"/>
            <a:ext cx="11293199" cy="2057400"/>
          </a:xfrm>
          <a:noFill/>
        </p:spPr>
        <p:txBody>
          <a:bodyPr tIns="0" bIns="0" anchor="t" anchorCtr="0">
            <a:normAutofit/>
          </a:bodyPr>
          <a:lstStyle>
            <a:lvl1pPr algn="l">
              <a:defRPr sz="4200"/>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B5A8F5E3-0E89-4A10-BFAD-3E6AF47CE999}" type="datetime1">
              <a:rPr lang="sv-SE" smtClean="0"/>
              <a:t>2019-05-21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5825734" y="6493921"/>
            <a:ext cx="540000" cy="108000"/>
          </a:xfrm>
        </p:spPr>
        <p:txBody>
          <a:bodyPr/>
          <a:lstStyle/>
          <a:p>
            <a:fld id="{328EC690-4205-452D-8738-44AC2C0A25D9}" type="slidenum">
              <a:rPr lang="sv-SE" smtClean="0"/>
              <a:t>‹#›</a:t>
            </a:fld>
            <a:endParaRPr lang="sv-SE"/>
          </a:p>
        </p:txBody>
      </p:sp>
    </p:spTree>
    <p:extLst>
      <p:ext uri="{BB962C8B-B14F-4D97-AF65-F5344CB8AC3E}">
        <p14:creationId xmlns:p14="http://schemas.microsoft.com/office/powerpoint/2010/main" val="144915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5">
    <p:bg>
      <p:bgPr>
        <a:solidFill>
          <a:srgbClr val="9FDDED"/>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42913" y="1371600"/>
            <a:ext cx="11293199" cy="2057400"/>
          </a:xfrm>
          <a:noFill/>
        </p:spPr>
        <p:txBody>
          <a:bodyPr tIns="0" bIns="0" anchor="t" anchorCtr="0">
            <a:normAutofit/>
          </a:bodyPr>
          <a:lstStyle>
            <a:lvl1pPr algn="l">
              <a:defRPr sz="4200"/>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22038155-121A-42DD-9027-373542F7346D}" type="datetime1">
              <a:rPr lang="sv-SE" smtClean="0"/>
              <a:t>2019-05-21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5825734" y="6493921"/>
            <a:ext cx="540000" cy="108000"/>
          </a:xfrm>
        </p:spPr>
        <p:txBody>
          <a:bodyPr/>
          <a:lstStyle/>
          <a:p>
            <a:fld id="{328EC690-4205-452D-8738-44AC2C0A25D9}" type="slidenum">
              <a:rPr lang="sv-SE" smtClean="0"/>
              <a:t>‹#›</a:t>
            </a:fld>
            <a:endParaRPr lang="sv-SE"/>
          </a:p>
        </p:txBody>
      </p:sp>
    </p:spTree>
    <p:extLst>
      <p:ext uri="{BB962C8B-B14F-4D97-AF65-F5344CB8AC3E}">
        <p14:creationId xmlns:p14="http://schemas.microsoft.com/office/powerpoint/2010/main" val="210925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46400" y="555626"/>
            <a:ext cx="11304000" cy="1008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447673" y="1581490"/>
            <a:ext cx="11304000" cy="4320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47675" y="6490702"/>
            <a:ext cx="720000" cy="108000"/>
          </a:xfrm>
          <a:prstGeom prst="rect">
            <a:avLst/>
          </a:prstGeom>
        </p:spPr>
        <p:txBody>
          <a:bodyPr vert="horz" lIns="0" tIns="0" rIns="0" bIns="0" rtlCol="0" anchor="ctr"/>
          <a:lstStyle>
            <a:lvl1pPr algn="l">
              <a:defRPr sz="700">
                <a:solidFill>
                  <a:schemeClr val="tx1"/>
                </a:solidFill>
              </a:defRPr>
            </a:lvl1pPr>
          </a:lstStyle>
          <a:p>
            <a:fld id="{5B034638-A426-4C79-B348-281C82C2B898}" type="datetime1">
              <a:rPr lang="sv-SE" smtClean="0"/>
              <a:t>2019-05-21</a:t>
            </a:fld>
            <a:endParaRPr lang="sv-SE" dirty="0"/>
          </a:p>
        </p:txBody>
      </p:sp>
      <p:sp>
        <p:nvSpPr>
          <p:cNvPr id="5" name="Platshållare för sidfot 4"/>
          <p:cNvSpPr>
            <a:spLocks noGrp="1"/>
          </p:cNvSpPr>
          <p:nvPr>
            <p:ph type="ftr" sz="quarter" idx="3"/>
          </p:nvPr>
        </p:nvSpPr>
        <p:spPr>
          <a:xfrm>
            <a:off x="447675" y="6373823"/>
            <a:ext cx="4320000" cy="108000"/>
          </a:xfrm>
          <a:prstGeom prst="rect">
            <a:avLst/>
          </a:prstGeom>
        </p:spPr>
        <p:txBody>
          <a:bodyPr vert="horz" lIns="0" tIns="0" rIns="0" bIns="0" rtlCol="0" anchor="ctr"/>
          <a:lstStyle>
            <a:lvl1pPr algn="l">
              <a:defRPr sz="700">
                <a:solidFill>
                  <a:schemeClr val="tx1"/>
                </a:solidFill>
              </a:defRPr>
            </a:lvl1pPr>
          </a:lstStyle>
          <a:p>
            <a:endParaRPr lang="sv-SE" dirty="0"/>
          </a:p>
        </p:txBody>
      </p:sp>
      <p:sp>
        <p:nvSpPr>
          <p:cNvPr id="6" name="Platshållare för bildnummer 5"/>
          <p:cNvSpPr>
            <a:spLocks noGrp="1"/>
          </p:cNvSpPr>
          <p:nvPr>
            <p:ph type="sldNum" sz="quarter" idx="4"/>
          </p:nvPr>
        </p:nvSpPr>
        <p:spPr>
          <a:xfrm>
            <a:off x="5825734" y="6493921"/>
            <a:ext cx="540000" cy="108000"/>
          </a:xfrm>
          <a:prstGeom prst="rect">
            <a:avLst/>
          </a:prstGeom>
        </p:spPr>
        <p:txBody>
          <a:bodyPr vert="horz" lIns="0" tIns="0" rIns="0" bIns="0" rtlCol="0" anchor="ctr"/>
          <a:lstStyle>
            <a:lvl1pPr algn="ctr">
              <a:defRPr sz="700">
                <a:solidFill>
                  <a:schemeClr val="tx1"/>
                </a:solidFill>
              </a:defRPr>
            </a:lvl1pPr>
          </a:lstStyle>
          <a:p>
            <a:fld id="{328EC690-4205-452D-8738-44AC2C0A25D9}" type="slidenum">
              <a:rPr lang="sv-SE" smtClean="0"/>
              <a:pPr/>
              <a:t>‹#›</a:t>
            </a:fld>
            <a:endParaRPr lang="sv-SE"/>
          </a:p>
        </p:txBody>
      </p:sp>
      <p:pic>
        <p:nvPicPr>
          <p:cNvPr id="7" name="Bildobjekt 6"/>
          <p:cNvPicPr>
            <a:picLocks noChangeAspect="1"/>
          </p:cNvPicPr>
          <p:nvPr userDrawn="1"/>
        </p:nvPicPr>
        <p:blipFill>
          <a:blip r:embed="rId44" cstate="screen">
            <a:extLst>
              <a:ext uri="{28A0092B-C50C-407E-A947-70E740481C1C}">
                <a14:useLocalDpi xmlns:a14="http://schemas.microsoft.com/office/drawing/2010/main"/>
              </a:ext>
            </a:extLst>
          </a:blip>
          <a:stretch>
            <a:fillRect/>
          </a:stretch>
        </p:blipFill>
        <p:spPr>
          <a:xfrm>
            <a:off x="11030592" y="6205899"/>
            <a:ext cx="720000" cy="405315"/>
          </a:xfrm>
          <a:prstGeom prst="rect">
            <a:avLst/>
          </a:prstGeom>
        </p:spPr>
      </p:pic>
    </p:spTree>
    <p:extLst>
      <p:ext uri="{BB962C8B-B14F-4D97-AF65-F5344CB8AC3E}">
        <p14:creationId xmlns:p14="http://schemas.microsoft.com/office/powerpoint/2010/main" val="176767117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5" r:id="rId3"/>
    <p:sldLayoutId id="2147483666" r:id="rId4"/>
    <p:sldLayoutId id="2147483667" r:id="rId5"/>
    <p:sldLayoutId id="2147483676" r:id="rId6"/>
    <p:sldLayoutId id="2147483659" r:id="rId7"/>
    <p:sldLayoutId id="2147483670" r:id="rId8"/>
    <p:sldLayoutId id="2147483674" r:id="rId9"/>
    <p:sldLayoutId id="2147483677" r:id="rId10"/>
    <p:sldLayoutId id="2147483678" r:id="rId11"/>
    <p:sldLayoutId id="2147483660" r:id="rId12"/>
    <p:sldLayoutId id="2147483668" r:id="rId13"/>
    <p:sldLayoutId id="2147483669" r:id="rId14"/>
    <p:sldLayoutId id="2147483652" r:id="rId15"/>
    <p:sldLayoutId id="2147483661" r:id="rId16"/>
    <p:sldLayoutId id="2147483662" r:id="rId17"/>
    <p:sldLayoutId id="2147483675" r:id="rId18"/>
    <p:sldLayoutId id="2147483653" r:id="rId19"/>
    <p:sldLayoutId id="2147483650" r:id="rId20"/>
    <p:sldLayoutId id="2147483671" r:id="rId21"/>
    <p:sldLayoutId id="2147483672" r:id="rId22"/>
    <p:sldLayoutId id="2147483673" r:id="rId23"/>
    <p:sldLayoutId id="2147483687" r:id="rId24"/>
    <p:sldLayoutId id="2147483688" r:id="rId25"/>
    <p:sldLayoutId id="2147483685" r:id="rId26"/>
    <p:sldLayoutId id="2147483686" r:id="rId27"/>
    <p:sldLayoutId id="2147483681" r:id="rId28"/>
    <p:sldLayoutId id="2147483682" r:id="rId29"/>
    <p:sldLayoutId id="2147483683" r:id="rId30"/>
    <p:sldLayoutId id="2147483684" r:id="rId31"/>
    <p:sldLayoutId id="2147483689" r:id="rId32"/>
    <p:sldLayoutId id="2147483679" r:id="rId33"/>
    <p:sldLayoutId id="2147483680" r:id="rId34"/>
    <p:sldLayoutId id="2147483690" r:id="rId35"/>
    <p:sldLayoutId id="2147483657" r:id="rId36"/>
    <p:sldLayoutId id="2147483663" r:id="rId37"/>
    <p:sldLayoutId id="2147483654" r:id="rId38"/>
    <p:sldLayoutId id="2147483655" r:id="rId39"/>
    <p:sldLayoutId id="2147483664" r:id="rId40"/>
    <p:sldLayoutId id="2147483691" r:id="rId41"/>
    <p:sldLayoutId id="2147483692" r:id="rId42"/>
  </p:sldLayoutIdLst>
  <p:hf hdr="0" ftr="0"/>
  <p:txStyles>
    <p:titleStyle>
      <a:lvl1pPr algn="l" defTabSz="914377" rtl="0" eaLnBrk="1" latinLnBrk="0" hangingPunct="1">
        <a:lnSpc>
          <a:spcPct val="100000"/>
        </a:lnSpc>
        <a:spcBef>
          <a:spcPts val="400"/>
        </a:spcBef>
        <a:buNone/>
        <a:defRPr sz="3300" kern="1200" spc="-130" baseline="0">
          <a:solidFill>
            <a:schemeClr val="tx1"/>
          </a:solidFill>
          <a:latin typeface="+mj-lt"/>
          <a:ea typeface="+mj-ea"/>
          <a:cs typeface="+mj-cs"/>
        </a:defRPr>
      </a:lvl1pPr>
    </p:titleStyle>
    <p:bodyStyle>
      <a:lvl1pPr marL="180000" indent="-180000" algn="l" defTabSz="914377" rtl="0" eaLnBrk="1" latinLnBrk="0" hangingPunct="1">
        <a:lnSpc>
          <a:spcPct val="100000"/>
        </a:lnSpc>
        <a:spcBef>
          <a:spcPts val="400"/>
        </a:spcBef>
        <a:buFont typeface="Arial" panose="020B0604020202020204" pitchFamily="34" charset="0"/>
        <a:buChar char="•"/>
        <a:defRPr sz="1700" kern="1200">
          <a:solidFill>
            <a:schemeClr val="tx1"/>
          </a:solidFill>
          <a:latin typeface="+mn-lt"/>
          <a:ea typeface="+mn-ea"/>
          <a:cs typeface="+mn-cs"/>
        </a:defRPr>
      </a:lvl1pPr>
      <a:lvl2pPr marL="360000" indent="-180000" algn="l" defTabSz="914377" rtl="0" eaLnBrk="1" latinLnBrk="0" hangingPunct="1">
        <a:lnSpc>
          <a:spcPct val="100000"/>
        </a:lnSpc>
        <a:spcBef>
          <a:spcPts val="400"/>
        </a:spcBef>
        <a:buFont typeface="Arial" panose="020B0604020202020204" pitchFamily="34" charset="0"/>
        <a:buChar char="–"/>
        <a:defRPr sz="1700" kern="1200">
          <a:solidFill>
            <a:schemeClr val="tx1"/>
          </a:solidFill>
          <a:latin typeface="+mn-lt"/>
          <a:ea typeface="+mn-ea"/>
          <a:cs typeface="+mn-cs"/>
        </a:defRPr>
      </a:lvl2pPr>
      <a:lvl3pPr marL="540000" indent="-180000" algn="l" defTabSz="914377"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377"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377"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userDrawn="1">
          <p15:clr>
            <a:srgbClr val="F26B43"/>
          </p15:clr>
        </p15:guide>
        <p15:guide id="2" pos="3840" userDrawn="1">
          <p15:clr>
            <a:srgbClr val="F26B43"/>
          </p15:clr>
        </p15:guide>
        <p15:guide id="4" pos="7401" userDrawn="1">
          <p15:clr>
            <a:srgbClr val="F26B43"/>
          </p15:clr>
        </p15:guide>
        <p15:guide id="5" pos="279" userDrawn="1">
          <p15:clr>
            <a:srgbClr val="F26B43"/>
          </p15:clr>
        </p15:guide>
        <p15:guide id="6" orient="horz" pos="2160" userDrawn="1">
          <p15:clr>
            <a:srgbClr val="F26B43"/>
          </p15:clr>
        </p15:guide>
        <p15:guide id="7" orient="horz" pos="414" userDrawn="1">
          <p15:clr>
            <a:srgbClr val="F26B43"/>
          </p15:clr>
        </p15:guide>
        <p15:guide id="8" pos="3885" userDrawn="1">
          <p15:clr>
            <a:srgbClr val="F26B43"/>
          </p15:clr>
        </p15:guide>
        <p15:guide id="9" orient="horz" pos="107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3.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1029" name="think-cell Slide" r:id="rId5" imgW="360" imgH="360" progId="TCLayout.ActiveDocument.1">
                  <p:embed/>
                </p:oleObj>
              </mc:Choice>
              <mc:Fallback>
                <p:oleObj name="think-cell Slide" r:id="rId5" imgW="360" imgH="360" progId="TCLayout.ActiveDocument.1">
                  <p:embed/>
                  <p:pic>
                    <p:nvPicPr>
                      <p:cNvPr id="6" name="Objekt 5" hidden="1"/>
                      <p:cNvPicPr/>
                      <p:nvPr/>
                    </p:nvPicPr>
                    <p:blipFill>
                      <a:blip r:embed="rId6"/>
                      <a:stretch>
                        <a:fillRect/>
                      </a:stretch>
                    </p:blipFill>
                    <p:spPr>
                      <a:xfrm>
                        <a:off x="1525589" y="1589"/>
                        <a:ext cx="1587" cy="1587"/>
                      </a:xfrm>
                      <a:prstGeom prst="rect">
                        <a:avLst/>
                      </a:prstGeom>
                    </p:spPr>
                  </p:pic>
                </p:oleObj>
              </mc:Fallback>
            </mc:AlternateContent>
          </a:graphicData>
        </a:graphic>
      </p:graphicFrame>
      <p:pic>
        <p:nvPicPr>
          <p:cNvPr id="5" name="Bildobjekt 4"/>
          <p:cNvPicPr>
            <a:picLocks noChangeAspect="1"/>
          </p:cNvPicPr>
          <p:nvPr/>
        </p:nvPicPr>
        <p:blipFill rotWithShape="1">
          <a:blip r:embed="rId7"/>
          <a:srcRect l="41273" t="25213" b="25235"/>
          <a:stretch/>
        </p:blipFill>
        <p:spPr>
          <a:xfrm>
            <a:off x="0" y="0"/>
            <a:ext cx="12192000" cy="6858000"/>
          </a:xfrm>
          <a:prstGeom prst="rect">
            <a:avLst/>
          </a:prstGeom>
        </p:spPr>
      </p:pic>
      <p:sp>
        <p:nvSpPr>
          <p:cNvPr id="3" name="Alternativ process 2"/>
          <p:cNvSpPr/>
          <p:nvPr/>
        </p:nvSpPr>
        <p:spPr>
          <a:xfrm>
            <a:off x="1854542" y="2422450"/>
            <a:ext cx="8181280" cy="1810883"/>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Beer in Sweden: </a:t>
            </a:r>
          </a:p>
          <a:p>
            <a:pPr algn="ctr"/>
            <a:r>
              <a:rPr lang="en-GB" sz="2000" dirty="0">
                <a:solidFill>
                  <a:schemeClr val="tx1"/>
                </a:solidFill>
              </a:rPr>
              <a:t>How to get distributed in the Swedish alcohol retail monopoly</a:t>
            </a:r>
          </a:p>
          <a:p>
            <a:pPr algn="ctr"/>
            <a:endParaRPr lang="en-GB" sz="2000" dirty="0">
              <a:solidFill>
                <a:schemeClr val="tx1"/>
              </a:solidFill>
            </a:endParaRPr>
          </a:p>
          <a:p>
            <a:pPr algn="ctr"/>
            <a:r>
              <a:rPr lang="en-GB" sz="2000" dirty="0">
                <a:solidFill>
                  <a:schemeClr val="tx1"/>
                </a:solidFill>
              </a:rPr>
              <a:t>Johan Ahlstedt, Purchaser</a:t>
            </a:r>
          </a:p>
          <a:p>
            <a:pPr algn="ctr"/>
            <a:r>
              <a:rPr lang="en-GB" sz="2000" dirty="0">
                <a:solidFill>
                  <a:schemeClr val="tx1"/>
                </a:solidFill>
              </a:rPr>
              <a:t>Märta Kuylenstierna, Category Manager</a:t>
            </a:r>
            <a:endParaRPr lang="sv-SE" sz="1600" dirty="0">
              <a:solidFill>
                <a:schemeClr val="tx1"/>
              </a:solidFill>
            </a:endParaRPr>
          </a:p>
        </p:txBody>
      </p:sp>
    </p:spTree>
    <p:extLst>
      <p:ext uri="{BB962C8B-B14F-4D97-AF65-F5344CB8AC3E}">
        <p14:creationId xmlns:p14="http://schemas.microsoft.com/office/powerpoint/2010/main" val="306616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p:cNvSpPr>
            <a:spLocks noGrp="1"/>
          </p:cNvSpPr>
          <p:nvPr>
            <p:ph idx="1"/>
          </p:nvPr>
        </p:nvSpPr>
        <p:spPr>
          <a:xfrm>
            <a:off x="534863" y="1630462"/>
            <a:ext cx="4716204" cy="4176713"/>
          </a:xfrm>
        </p:spPr>
        <p:txBody>
          <a:bodyPr>
            <a:normAutofit/>
          </a:bodyPr>
          <a:lstStyle/>
          <a:p>
            <a:r>
              <a:rPr lang="sv-SE" sz="2000" dirty="0"/>
              <a:t>Sweden in </a:t>
            </a:r>
            <a:r>
              <a:rPr lang="sv-SE" sz="2000" dirty="0" err="1"/>
              <a:t>brief</a:t>
            </a:r>
            <a:endParaRPr lang="sv-SE" sz="2000" dirty="0"/>
          </a:p>
          <a:p>
            <a:pPr marL="0" indent="0">
              <a:buNone/>
            </a:pPr>
            <a:endParaRPr lang="sv-SE" sz="2000" dirty="0"/>
          </a:p>
          <a:p>
            <a:r>
              <a:rPr lang="sv-SE" sz="2000" dirty="0"/>
              <a:t>Systembolaget in </a:t>
            </a:r>
            <a:r>
              <a:rPr lang="sv-SE" sz="2000" dirty="0" err="1"/>
              <a:t>brief</a:t>
            </a:r>
            <a:endParaRPr lang="sv-SE" sz="2000" dirty="0"/>
          </a:p>
          <a:p>
            <a:pPr marL="0" indent="0">
              <a:buNone/>
            </a:pPr>
            <a:endParaRPr lang="sv-SE" sz="2000" dirty="0"/>
          </a:p>
          <a:p>
            <a:r>
              <a:rPr lang="sv-SE" sz="2000" dirty="0"/>
              <a:t>Beer trends in Sweden</a:t>
            </a:r>
          </a:p>
          <a:p>
            <a:pPr marL="0" indent="0">
              <a:buNone/>
            </a:pPr>
            <a:endParaRPr lang="sv-SE" sz="2000" dirty="0"/>
          </a:p>
          <a:p>
            <a:r>
              <a:rPr lang="sv-SE" sz="2000" dirty="0" err="1"/>
              <a:t>Purchasing</a:t>
            </a:r>
            <a:r>
              <a:rPr lang="sv-SE" sz="2000" dirty="0"/>
              <a:t> process</a:t>
            </a:r>
          </a:p>
          <a:p>
            <a:pPr marL="0" indent="0">
              <a:buNone/>
            </a:pPr>
            <a:endParaRPr lang="sv-SE" sz="2000" dirty="0"/>
          </a:p>
          <a:p>
            <a:r>
              <a:rPr lang="en-US" sz="2000" dirty="0"/>
              <a:t>How to sell to Systembolaget</a:t>
            </a:r>
            <a:endParaRPr lang="sv-SE" sz="2000" dirty="0"/>
          </a:p>
        </p:txBody>
      </p:sp>
      <p:sp>
        <p:nvSpPr>
          <p:cNvPr id="6" name="Platshållare för bildnummer 5"/>
          <p:cNvSpPr>
            <a:spLocks noGrp="1"/>
          </p:cNvSpPr>
          <p:nvPr>
            <p:ph type="sldNum" sz="quarter" idx="12"/>
          </p:nvPr>
        </p:nvSpPr>
        <p:spPr/>
        <p:txBody>
          <a:bodyPr/>
          <a:lstStyle/>
          <a:p>
            <a:fld id="{886430E2-3B72-4CFF-A798-AF81ACEE1157}" type="slidenum">
              <a:rPr lang="sv-SE" smtClean="0"/>
              <a:pPr/>
              <a:t>2</a:t>
            </a:fld>
            <a:endParaRPr lang="sv-SE"/>
          </a:p>
        </p:txBody>
      </p:sp>
      <p:sp>
        <p:nvSpPr>
          <p:cNvPr id="3" name="Rubrik 2"/>
          <p:cNvSpPr>
            <a:spLocks noGrp="1"/>
          </p:cNvSpPr>
          <p:nvPr>
            <p:ph type="title"/>
          </p:nvPr>
        </p:nvSpPr>
        <p:spPr>
          <a:xfrm>
            <a:off x="534863" y="613211"/>
            <a:ext cx="8496300" cy="793750"/>
          </a:xfrm>
        </p:spPr>
        <p:txBody>
          <a:bodyPr/>
          <a:lstStyle/>
          <a:p>
            <a:r>
              <a:rPr lang="sv-SE" dirty="0"/>
              <a:t>Agenda</a:t>
            </a:r>
          </a:p>
        </p:txBody>
      </p:sp>
      <p:pic>
        <p:nvPicPr>
          <p:cNvPr id="8" name="Bildobjekt 7">
            <a:extLst>
              <a:ext uri="{FF2B5EF4-FFF2-40B4-BE49-F238E27FC236}">
                <a16:creationId xmlns:a16="http://schemas.microsoft.com/office/drawing/2014/main" id="{8E1B2A77-133D-43E8-885B-7CDA1DBDC4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598" r="3289" b="13257"/>
          <a:stretch/>
        </p:blipFill>
        <p:spPr>
          <a:xfrm>
            <a:off x="6705600" y="275753"/>
            <a:ext cx="5305566" cy="2665154"/>
          </a:xfrm>
          <a:prstGeom prst="rect">
            <a:avLst/>
          </a:prstGeom>
        </p:spPr>
      </p:pic>
      <p:pic>
        <p:nvPicPr>
          <p:cNvPr id="9" name="Bildobjekt 8">
            <a:extLst>
              <a:ext uri="{FF2B5EF4-FFF2-40B4-BE49-F238E27FC236}">
                <a16:creationId xmlns:a16="http://schemas.microsoft.com/office/drawing/2014/main" id="{31684930-09BE-4F12-9EA0-A9EF9FDDE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2981159"/>
            <a:ext cx="5305566" cy="3124195"/>
          </a:xfrm>
          <a:prstGeom prst="rect">
            <a:avLst/>
          </a:prstGeom>
        </p:spPr>
      </p:pic>
    </p:spTree>
    <p:extLst>
      <p:ext uri="{BB962C8B-B14F-4D97-AF65-F5344CB8AC3E}">
        <p14:creationId xmlns:p14="http://schemas.microsoft.com/office/powerpoint/2010/main" val="2807610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F76D6E1-F3A9-4F4E-9F31-84A152C0C729}"/>
              </a:ext>
            </a:extLst>
          </p:cNvPr>
          <p:cNvSpPr>
            <a:spLocks noGrp="1"/>
          </p:cNvSpPr>
          <p:nvPr>
            <p:ph idx="1"/>
          </p:nvPr>
        </p:nvSpPr>
        <p:spPr>
          <a:xfrm>
            <a:off x="447673" y="1581490"/>
            <a:ext cx="6016189" cy="4320000"/>
          </a:xfrm>
        </p:spPr>
        <p:txBody>
          <a:bodyPr>
            <a:noAutofit/>
          </a:bodyPr>
          <a:lstStyle/>
          <a:p>
            <a:endParaRPr lang="sv-SE" sz="2000" dirty="0"/>
          </a:p>
          <a:p>
            <a:r>
              <a:rPr lang="sv-SE" sz="2000" dirty="0"/>
              <a:t>Population: 10 millions (+1,5%). </a:t>
            </a:r>
          </a:p>
          <a:p>
            <a:r>
              <a:rPr lang="sv-SE" sz="2000" dirty="0"/>
              <a:t>Area: 447.000 km</a:t>
            </a:r>
            <a:r>
              <a:rPr lang="sv-SE" sz="2000" baseline="30000" dirty="0"/>
              <a:t>2</a:t>
            </a:r>
            <a:r>
              <a:rPr lang="sv-SE" sz="2000" dirty="0"/>
              <a:t> </a:t>
            </a:r>
            <a:r>
              <a:rPr lang="sv-SE" sz="2000" dirty="0" err="1"/>
              <a:t>of</a:t>
            </a:r>
            <a:r>
              <a:rPr lang="sv-SE" sz="2000" dirty="0"/>
              <a:t> </a:t>
            </a:r>
            <a:r>
              <a:rPr lang="sv-SE" sz="2000" dirty="0" err="1"/>
              <a:t>which</a:t>
            </a:r>
            <a:r>
              <a:rPr lang="sv-SE" sz="2000" dirty="0"/>
              <a:t> 260.000 km</a:t>
            </a:r>
            <a:r>
              <a:rPr lang="sv-SE" sz="2000" baseline="30000" dirty="0"/>
              <a:t>2</a:t>
            </a:r>
            <a:r>
              <a:rPr lang="sv-SE" sz="2000" dirty="0"/>
              <a:t> is </a:t>
            </a:r>
            <a:r>
              <a:rPr lang="sv-SE" sz="2000" dirty="0" err="1"/>
              <a:t>forest</a:t>
            </a:r>
            <a:endParaRPr lang="sv-SE" sz="2000" dirty="0"/>
          </a:p>
          <a:p>
            <a:r>
              <a:rPr lang="en-US" sz="2000" dirty="0"/>
              <a:t>Second lowest population per square kilometer in all of Europe.</a:t>
            </a:r>
            <a:endParaRPr lang="sv-SE" sz="2000" dirty="0"/>
          </a:p>
          <a:p>
            <a:r>
              <a:rPr lang="en-US" sz="2000" dirty="0"/>
              <a:t>86% of the Swedes live in cities</a:t>
            </a:r>
          </a:p>
          <a:p>
            <a:endParaRPr lang="en-US" sz="2000" dirty="0"/>
          </a:p>
          <a:p>
            <a:r>
              <a:rPr lang="sv-SE" sz="2000" dirty="0"/>
              <a:t>Total </a:t>
            </a:r>
            <a:r>
              <a:rPr lang="sv-SE" sz="2000" dirty="0" err="1"/>
              <a:t>consumption</a:t>
            </a:r>
            <a:r>
              <a:rPr lang="sv-SE" sz="2000" dirty="0"/>
              <a:t>: 9 </a:t>
            </a:r>
            <a:r>
              <a:rPr lang="sv-SE" sz="2000" dirty="0" err="1"/>
              <a:t>litres</a:t>
            </a:r>
            <a:r>
              <a:rPr lang="sv-SE" sz="2000" dirty="0"/>
              <a:t> </a:t>
            </a:r>
            <a:r>
              <a:rPr lang="sv-SE" sz="2000" dirty="0" err="1"/>
              <a:t>of</a:t>
            </a:r>
            <a:r>
              <a:rPr lang="sv-SE" sz="2000" dirty="0"/>
              <a:t> pure </a:t>
            </a:r>
            <a:r>
              <a:rPr lang="sv-SE" sz="2000" dirty="0" err="1"/>
              <a:t>alcohol</a:t>
            </a:r>
            <a:r>
              <a:rPr lang="sv-SE" sz="2000" dirty="0"/>
              <a:t> / </a:t>
            </a:r>
            <a:r>
              <a:rPr lang="sv-SE" sz="2000" dirty="0" err="1"/>
              <a:t>year</a:t>
            </a:r>
            <a:r>
              <a:rPr lang="sv-SE" sz="2000" dirty="0"/>
              <a:t> (</a:t>
            </a:r>
            <a:r>
              <a:rPr lang="sv-SE" sz="2000" dirty="0" err="1"/>
              <a:t>above</a:t>
            </a:r>
            <a:r>
              <a:rPr lang="sv-SE" sz="2000" dirty="0"/>
              <a:t> 15 </a:t>
            </a:r>
            <a:r>
              <a:rPr lang="sv-SE" sz="2000" dirty="0" err="1"/>
              <a:t>years</a:t>
            </a:r>
            <a:r>
              <a:rPr lang="sv-SE" sz="2000" dirty="0"/>
              <a:t>). </a:t>
            </a:r>
            <a:r>
              <a:rPr lang="sv-SE" sz="2000" dirty="0" err="1"/>
              <a:t>Lower</a:t>
            </a:r>
            <a:r>
              <a:rPr lang="sv-SE" sz="2000" dirty="0"/>
              <a:t> </a:t>
            </a:r>
            <a:r>
              <a:rPr lang="sv-SE" sz="2000" dirty="0" err="1"/>
              <a:t>than</a:t>
            </a:r>
            <a:r>
              <a:rPr lang="sv-SE" sz="2000" dirty="0"/>
              <a:t> the </a:t>
            </a:r>
            <a:r>
              <a:rPr lang="sv-SE" sz="2000" dirty="0" err="1"/>
              <a:t>average</a:t>
            </a:r>
            <a:r>
              <a:rPr lang="sv-SE" sz="2000" dirty="0"/>
              <a:t> in </a:t>
            </a:r>
            <a:r>
              <a:rPr lang="sv-SE" sz="2000" dirty="0" err="1"/>
              <a:t>Europe</a:t>
            </a:r>
            <a:r>
              <a:rPr lang="sv-SE" sz="2000" dirty="0"/>
              <a:t>.</a:t>
            </a:r>
          </a:p>
          <a:p>
            <a:r>
              <a:rPr lang="sv-SE" sz="2000" dirty="0"/>
              <a:t>Young </a:t>
            </a:r>
            <a:r>
              <a:rPr lang="sv-SE" sz="2000" dirty="0" err="1"/>
              <a:t>adults</a:t>
            </a:r>
            <a:r>
              <a:rPr lang="sv-SE" sz="2000" dirty="0"/>
              <a:t> drink less </a:t>
            </a:r>
            <a:r>
              <a:rPr lang="sv-SE" sz="2000" dirty="0" err="1"/>
              <a:t>than</a:t>
            </a:r>
            <a:r>
              <a:rPr lang="sv-SE" sz="2000" dirty="0"/>
              <a:t> </a:t>
            </a:r>
            <a:r>
              <a:rPr lang="sv-SE" sz="2000" dirty="0" err="1"/>
              <a:t>before</a:t>
            </a:r>
            <a:r>
              <a:rPr lang="sv-SE" sz="2000" dirty="0"/>
              <a:t>.</a:t>
            </a:r>
          </a:p>
          <a:p>
            <a:r>
              <a:rPr lang="sv-SE" sz="2000" dirty="0"/>
              <a:t>From </a:t>
            </a:r>
            <a:r>
              <a:rPr lang="sv-SE" sz="2000" dirty="0" err="1"/>
              <a:t>beer</a:t>
            </a:r>
            <a:r>
              <a:rPr lang="sv-SE" sz="2000" dirty="0"/>
              <a:t> to </a:t>
            </a:r>
            <a:r>
              <a:rPr lang="sv-SE" sz="2000" dirty="0" err="1"/>
              <a:t>spirits</a:t>
            </a:r>
            <a:r>
              <a:rPr lang="sv-SE" sz="2000" dirty="0"/>
              <a:t> to </a:t>
            </a:r>
            <a:r>
              <a:rPr lang="sv-SE" sz="2000" dirty="0" err="1"/>
              <a:t>wine</a:t>
            </a:r>
            <a:r>
              <a:rPr lang="sv-SE" sz="2000" dirty="0"/>
              <a:t> to </a:t>
            </a:r>
            <a:r>
              <a:rPr lang="sv-SE" sz="2000" dirty="0" err="1"/>
              <a:t>beer</a:t>
            </a:r>
            <a:r>
              <a:rPr lang="sv-SE" sz="2000" dirty="0"/>
              <a:t> </a:t>
            </a:r>
            <a:r>
              <a:rPr lang="sv-SE" sz="2000" dirty="0" err="1"/>
              <a:t>again</a:t>
            </a:r>
            <a:r>
              <a:rPr lang="sv-SE" sz="2000" dirty="0"/>
              <a:t>.</a:t>
            </a:r>
          </a:p>
        </p:txBody>
      </p:sp>
      <p:sp>
        <p:nvSpPr>
          <p:cNvPr id="4" name="Platshållare för bildnummer 3">
            <a:extLst>
              <a:ext uri="{FF2B5EF4-FFF2-40B4-BE49-F238E27FC236}">
                <a16:creationId xmlns:a16="http://schemas.microsoft.com/office/drawing/2014/main" id="{26DA3350-6922-44FB-81DA-8878860598EE}"/>
              </a:ext>
            </a:extLst>
          </p:cNvPr>
          <p:cNvSpPr>
            <a:spLocks noGrp="1"/>
          </p:cNvSpPr>
          <p:nvPr>
            <p:ph type="sldNum" sz="quarter" idx="12"/>
          </p:nvPr>
        </p:nvSpPr>
        <p:spPr/>
        <p:txBody>
          <a:bodyPr/>
          <a:lstStyle/>
          <a:p>
            <a:fld id="{A05CAB38-5469-4E42-982E-5169CC4E0F92}" type="slidenum">
              <a:rPr lang="sv-SE" smtClean="0"/>
              <a:pPr/>
              <a:t>3</a:t>
            </a:fld>
            <a:endParaRPr lang="sv-SE"/>
          </a:p>
        </p:txBody>
      </p:sp>
      <p:sp>
        <p:nvSpPr>
          <p:cNvPr id="5" name="Rubrik 4">
            <a:extLst>
              <a:ext uri="{FF2B5EF4-FFF2-40B4-BE49-F238E27FC236}">
                <a16:creationId xmlns:a16="http://schemas.microsoft.com/office/drawing/2014/main" id="{625C165C-2AED-404B-97AE-32EDF755F77F}"/>
              </a:ext>
            </a:extLst>
          </p:cNvPr>
          <p:cNvSpPr>
            <a:spLocks noGrp="1"/>
          </p:cNvSpPr>
          <p:nvPr>
            <p:ph type="title"/>
          </p:nvPr>
        </p:nvSpPr>
        <p:spPr/>
        <p:txBody>
          <a:bodyPr/>
          <a:lstStyle/>
          <a:p>
            <a:r>
              <a:rPr lang="sv-SE" dirty="0"/>
              <a:t>Sweden in </a:t>
            </a:r>
            <a:r>
              <a:rPr lang="sv-SE" dirty="0" err="1"/>
              <a:t>brief</a:t>
            </a:r>
            <a:r>
              <a:rPr lang="sv-SE" dirty="0"/>
              <a:t> </a:t>
            </a:r>
          </a:p>
        </p:txBody>
      </p:sp>
      <p:graphicFrame>
        <p:nvGraphicFramePr>
          <p:cNvPr id="7" name="Diagram 6">
            <a:extLst>
              <a:ext uri="{FF2B5EF4-FFF2-40B4-BE49-F238E27FC236}">
                <a16:creationId xmlns:a16="http://schemas.microsoft.com/office/drawing/2014/main" id="{7C8CEAAB-A178-4617-B6B2-C4D9110E720F}"/>
              </a:ext>
            </a:extLst>
          </p:cNvPr>
          <p:cNvGraphicFramePr>
            <a:graphicFrameLocks/>
          </p:cNvGraphicFramePr>
          <p:nvPr>
            <p:extLst>
              <p:ext uri="{D42A27DB-BD31-4B8C-83A1-F6EECF244321}">
                <p14:modId xmlns:p14="http://schemas.microsoft.com/office/powerpoint/2010/main" val="4158541442"/>
              </p:ext>
            </p:extLst>
          </p:nvPr>
        </p:nvGraphicFramePr>
        <p:xfrm>
          <a:off x="7210249" y="3429000"/>
          <a:ext cx="3774566" cy="2208618"/>
        </p:xfrm>
        <a:graphic>
          <a:graphicData uri="http://schemas.openxmlformats.org/drawingml/2006/chart">
            <c:chart xmlns:c="http://schemas.openxmlformats.org/drawingml/2006/chart" xmlns:r="http://schemas.openxmlformats.org/officeDocument/2006/relationships" r:id="rId3"/>
          </a:graphicData>
        </a:graphic>
      </p:graphicFrame>
      <p:pic>
        <p:nvPicPr>
          <p:cNvPr id="8" name="Bildobjekt 7">
            <a:extLst>
              <a:ext uri="{FF2B5EF4-FFF2-40B4-BE49-F238E27FC236}">
                <a16:creationId xmlns:a16="http://schemas.microsoft.com/office/drawing/2014/main" id="{A2D37685-CD0D-455A-952E-2064127957FB}"/>
              </a:ext>
            </a:extLst>
          </p:cNvPr>
          <p:cNvPicPr>
            <a:picLocks noChangeAspect="1"/>
          </p:cNvPicPr>
          <p:nvPr/>
        </p:nvPicPr>
        <p:blipFill rotWithShape="1">
          <a:blip r:embed="rId4"/>
          <a:srcRect l="35255" t="37613" r="36644" b="20855"/>
          <a:stretch/>
        </p:blipFill>
        <p:spPr>
          <a:xfrm>
            <a:off x="8305800" y="611380"/>
            <a:ext cx="3189514" cy="2651617"/>
          </a:xfrm>
          <a:prstGeom prst="rect">
            <a:avLst/>
          </a:prstGeom>
        </p:spPr>
      </p:pic>
      <p:pic>
        <p:nvPicPr>
          <p:cNvPr id="9" name="Bildobjekt 8">
            <a:extLst>
              <a:ext uri="{FF2B5EF4-FFF2-40B4-BE49-F238E27FC236}">
                <a16:creationId xmlns:a16="http://schemas.microsoft.com/office/drawing/2014/main" id="{E6BB5A69-2527-4C70-AF8A-6069F30F51B0}"/>
              </a:ext>
            </a:extLst>
          </p:cNvPr>
          <p:cNvPicPr>
            <a:picLocks noChangeAspect="1"/>
          </p:cNvPicPr>
          <p:nvPr/>
        </p:nvPicPr>
        <p:blipFill rotWithShape="1">
          <a:blip r:embed="rId5"/>
          <a:srcRect l="26827" t="32934" r="27596" b="16239"/>
          <a:stretch/>
        </p:blipFill>
        <p:spPr>
          <a:xfrm>
            <a:off x="6718948" y="3352800"/>
            <a:ext cx="5431554" cy="3407229"/>
          </a:xfrm>
          <a:prstGeom prst="rect">
            <a:avLst/>
          </a:prstGeom>
        </p:spPr>
      </p:pic>
      <p:sp>
        <p:nvSpPr>
          <p:cNvPr id="10" name="textruta 9">
            <a:extLst>
              <a:ext uri="{FF2B5EF4-FFF2-40B4-BE49-F238E27FC236}">
                <a16:creationId xmlns:a16="http://schemas.microsoft.com/office/drawing/2014/main" id="{06E2F419-2F07-4776-8AEA-F7040CE7B5F3}"/>
              </a:ext>
            </a:extLst>
          </p:cNvPr>
          <p:cNvSpPr txBox="1"/>
          <p:nvPr/>
        </p:nvSpPr>
        <p:spPr>
          <a:xfrm>
            <a:off x="7658077" y="202947"/>
            <a:ext cx="4425066" cy="307777"/>
          </a:xfrm>
          <a:prstGeom prst="rect">
            <a:avLst/>
          </a:prstGeom>
          <a:noFill/>
        </p:spPr>
        <p:txBody>
          <a:bodyPr wrap="square" rtlCol="0">
            <a:spAutoFit/>
          </a:bodyPr>
          <a:lstStyle/>
          <a:p>
            <a:pPr algn="ctr"/>
            <a:r>
              <a:rPr lang="sv-SE" sz="1400" dirty="0" err="1"/>
              <a:t>Average</a:t>
            </a:r>
            <a:r>
              <a:rPr lang="sv-SE" sz="1400" dirty="0"/>
              <a:t> </a:t>
            </a:r>
            <a:r>
              <a:rPr lang="sv-SE" sz="1400" dirty="0" err="1"/>
              <a:t>consumption</a:t>
            </a:r>
            <a:r>
              <a:rPr lang="sv-SE" sz="1400" dirty="0"/>
              <a:t> in Sweden (2018)</a:t>
            </a:r>
          </a:p>
        </p:txBody>
      </p:sp>
    </p:spTree>
    <p:extLst>
      <p:ext uri="{BB962C8B-B14F-4D97-AF65-F5344CB8AC3E}">
        <p14:creationId xmlns:p14="http://schemas.microsoft.com/office/powerpoint/2010/main" val="2003667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204BD1F9-4F62-4758-A0FF-4D0DC91D632D}"/>
              </a:ext>
            </a:extLst>
          </p:cNvPr>
          <p:cNvSpPr>
            <a:spLocks noGrp="1"/>
          </p:cNvSpPr>
          <p:nvPr>
            <p:ph type="sldNum" sz="quarter" idx="12"/>
          </p:nvPr>
        </p:nvSpPr>
        <p:spPr/>
        <p:txBody>
          <a:bodyPr/>
          <a:lstStyle/>
          <a:p>
            <a:fld id="{A05CAB38-5469-4E42-982E-5169CC4E0F92}" type="slidenum">
              <a:rPr lang="sv-SE" smtClean="0"/>
              <a:pPr/>
              <a:t>4</a:t>
            </a:fld>
            <a:endParaRPr lang="sv-SE"/>
          </a:p>
        </p:txBody>
      </p:sp>
      <p:sp>
        <p:nvSpPr>
          <p:cNvPr id="5" name="Rubrik 4">
            <a:extLst>
              <a:ext uri="{FF2B5EF4-FFF2-40B4-BE49-F238E27FC236}">
                <a16:creationId xmlns:a16="http://schemas.microsoft.com/office/drawing/2014/main" id="{1D5108BC-CED6-4DE4-8324-02E64645E1AA}"/>
              </a:ext>
            </a:extLst>
          </p:cNvPr>
          <p:cNvSpPr>
            <a:spLocks noGrp="1"/>
          </p:cNvSpPr>
          <p:nvPr>
            <p:ph type="title"/>
          </p:nvPr>
        </p:nvSpPr>
        <p:spPr/>
        <p:txBody>
          <a:bodyPr/>
          <a:lstStyle/>
          <a:p>
            <a:r>
              <a:rPr lang="sv-SE" dirty="0"/>
              <a:t>Systembolaget in </a:t>
            </a:r>
            <a:r>
              <a:rPr lang="sv-SE" dirty="0" err="1"/>
              <a:t>brief</a:t>
            </a:r>
            <a:endParaRPr lang="sv-SE" dirty="0"/>
          </a:p>
        </p:txBody>
      </p:sp>
      <p:sp>
        <p:nvSpPr>
          <p:cNvPr id="9" name="Platshållare för innehåll 7">
            <a:extLst>
              <a:ext uri="{FF2B5EF4-FFF2-40B4-BE49-F238E27FC236}">
                <a16:creationId xmlns:a16="http://schemas.microsoft.com/office/drawing/2014/main" id="{8F7B894F-B2C0-4BA7-8048-0A465F2BF60A}"/>
              </a:ext>
            </a:extLst>
          </p:cNvPr>
          <p:cNvSpPr txBox="1">
            <a:spLocks/>
          </p:cNvSpPr>
          <p:nvPr/>
        </p:nvSpPr>
        <p:spPr>
          <a:xfrm>
            <a:off x="302078" y="1165940"/>
            <a:ext cx="8114572" cy="4176713"/>
          </a:xfrm>
          <a:prstGeom prst="rect">
            <a:avLst/>
          </a:prstGeom>
        </p:spPr>
        <p:txBody>
          <a:bodyPr/>
          <a:lstStyle>
            <a:lvl1pPr marL="180975" indent="-180975"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361950" indent="-180975" algn="l" rtl="0" eaLnBrk="1" fontAlgn="base" hangingPunct="1">
              <a:spcBef>
                <a:spcPct val="20000"/>
              </a:spcBef>
              <a:spcAft>
                <a:spcPct val="0"/>
              </a:spcAft>
              <a:buFont typeface="Arial" charset="0"/>
              <a:buChar char="•"/>
              <a:defRPr kern="1200">
                <a:solidFill>
                  <a:schemeClr val="tx1"/>
                </a:solidFill>
                <a:latin typeface="+mn-lt"/>
                <a:ea typeface="+mn-ea"/>
                <a:cs typeface="+mn-cs"/>
              </a:defRPr>
            </a:lvl2pPr>
            <a:lvl3pPr marL="542925" indent="-180975"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714375" indent="-17145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895350" indent="-180975"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Approx.</a:t>
            </a:r>
          </a:p>
          <a:p>
            <a:r>
              <a:rPr lang="sv-SE" dirty="0"/>
              <a:t>440 stores and 500 agents in </a:t>
            </a:r>
            <a:r>
              <a:rPr lang="sv-SE" dirty="0" err="1"/>
              <a:t>smaller</a:t>
            </a:r>
            <a:r>
              <a:rPr lang="sv-SE" dirty="0"/>
              <a:t> </a:t>
            </a:r>
            <a:r>
              <a:rPr lang="sv-SE" dirty="0" err="1"/>
              <a:t>towns</a:t>
            </a:r>
            <a:r>
              <a:rPr lang="sv-SE" dirty="0"/>
              <a:t> and rural areas</a:t>
            </a:r>
          </a:p>
          <a:p>
            <a:r>
              <a:rPr lang="sv-SE" dirty="0"/>
              <a:t>125 million </a:t>
            </a:r>
            <a:r>
              <a:rPr lang="sv-SE" dirty="0" err="1"/>
              <a:t>customer</a:t>
            </a:r>
            <a:r>
              <a:rPr lang="sv-SE" dirty="0"/>
              <a:t> visits to </a:t>
            </a:r>
            <a:r>
              <a:rPr lang="sv-SE" dirty="0" err="1"/>
              <a:t>our</a:t>
            </a:r>
            <a:r>
              <a:rPr lang="sv-SE" dirty="0"/>
              <a:t> stores</a:t>
            </a:r>
          </a:p>
          <a:p>
            <a:r>
              <a:rPr lang="sv-SE"/>
              <a:t>52 million </a:t>
            </a:r>
            <a:r>
              <a:rPr lang="sv-SE" dirty="0"/>
              <a:t>visits via digital </a:t>
            </a:r>
            <a:r>
              <a:rPr lang="sv-SE" dirty="0" err="1"/>
              <a:t>channels</a:t>
            </a:r>
            <a:endParaRPr lang="sv-SE" dirty="0"/>
          </a:p>
          <a:p>
            <a:r>
              <a:rPr lang="en-US" dirty="0"/>
              <a:t>700 active drinks suppliers </a:t>
            </a:r>
          </a:p>
          <a:p>
            <a:r>
              <a:rPr lang="en-US" dirty="0"/>
              <a:t>16 000 products of which 2 400 in the fixed range  </a:t>
            </a:r>
          </a:p>
          <a:p>
            <a:endParaRPr lang="en-US" dirty="0"/>
          </a:p>
          <a:p>
            <a:r>
              <a:rPr lang="sv-SE" dirty="0"/>
              <a:t>No </a:t>
            </a:r>
            <a:r>
              <a:rPr lang="sv-SE" dirty="0" err="1"/>
              <a:t>maximisation</a:t>
            </a:r>
            <a:r>
              <a:rPr lang="sv-SE" dirty="0"/>
              <a:t> </a:t>
            </a:r>
            <a:r>
              <a:rPr lang="sv-SE" dirty="0" err="1"/>
              <a:t>of</a:t>
            </a:r>
            <a:r>
              <a:rPr lang="sv-SE" dirty="0"/>
              <a:t> profits or </a:t>
            </a:r>
            <a:r>
              <a:rPr lang="sv-SE" dirty="0" err="1"/>
              <a:t>additional</a:t>
            </a:r>
            <a:r>
              <a:rPr lang="sv-SE" dirty="0"/>
              <a:t> </a:t>
            </a:r>
            <a:r>
              <a:rPr lang="sv-SE" dirty="0" err="1"/>
              <a:t>sales</a:t>
            </a:r>
            <a:endParaRPr lang="sv-SE" dirty="0"/>
          </a:p>
          <a:p>
            <a:r>
              <a:rPr lang="sv-SE" dirty="0"/>
              <a:t>No </a:t>
            </a:r>
            <a:r>
              <a:rPr lang="sv-SE" dirty="0" err="1"/>
              <a:t>discount</a:t>
            </a:r>
            <a:r>
              <a:rPr lang="sv-SE" dirty="0"/>
              <a:t> or store promotion</a:t>
            </a:r>
          </a:p>
          <a:p>
            <a:r>
              <a:rPr lang="sv-SE" dirty="0"/>
              <a:t>Brand </a:t>
            </a:r>
            <a:r>
              <a:rPr lang="sv-SE" dirty="0" err="1"/>
              <a:t>neutrality</a:t>
            </a:r>
            <a:endParaRPr lang="sv-SE" dirty="0"/>
          </a:p>
          <a:p>
            <a:r>
              <a:rPr lang="sv-SE" dirty="0" err="1"/>
              <a:t>Responsible</a:t>
            </a:r>
            <a:r>
              <a:rPr lang="sv-SE" dirty="0"/>
              <a:t> approach and </a:t>
            </a:r>
            <a:r>
              <a:rPr lang="sv-SE" dirty="0" err="1"/>
              <a:t>good</a:t>
            </a:r>
            <a:r>
              <a:rPr lang="sv-SE" dirty="0"/>
              <a:t> </a:t>
            </a:r>
            <a:r>
              <a:rPr lang="sv-SE" dirty="0" err="1"/>
              <a:t>customer</a:t>
            </a:r>
            <a:r>
              <a:rPr lang="sv-SE" dirty="0"/>
              <a:t> service</a:t>
            </a:r>
            <a:endParaRPr lang="en-US" dirty="0"/>
          </a:p>
          <a:p>
            <a:pPr marL="0" indent="0">
              <a:buNone/>
            </a:pPr>
            <a:endParaRPr lang="en-US" dirty="0"/>
          </a:p>
          <a:p>
            <a:pPr marL="0" indent="0">
              <a:buNone/>
            </a:pPr>
            <a:r>
              <a:rPr lang="en-US" dirty="0"/>
              <a:t>When it comes to beer:</a:t>
            </a:r>
          </a:p>
          <a:p>
            <a:r>
              <a:rPr lang="sv-SE" dirty="0"/>
              <a:t>250 000 000 liters </a:t>
            </a:r>
            <a:r>
              <a:rPr lang="sv-SE" dirty="0" err="1"/>
              <a:t>of</a:t>
            </a:r>
            <a:r>
              <a:rPr lang="sv-SE" dirty="0"/>
              <a:t> </a:t>
            </a:r>
            <a:r>
              <a:rPr lang="sv-SE" dirty="0" err="1"/>
              <a:t>beer</a:t>
            </a:r>
            <a:r>
              <a:rPr lang="sv-SE" dirty="0"/>
              <a:t> = 50% </a:t>
            </a:r>
            <a:r>
              <a:rPr lang="sv-SE" dirty="0" err="1"/>
              <a:t>of</a:t>
            </a:r>
            <a:r>
              <a:rPr lang="sv-SE" dirty="0"/>
              <a:t> total </a:t>
            </a:r>
            <a:r>
              <a:rPr lang="sv-SE" dirty="0" err="1"/>
              <a:t>volume</a:t>
            </a:r>
            <a:r>
              <a:rPr lang="sv-SE" dirty="0"/>
              <a:t> / 24% </a:t>
            </a:r>
            <a:r>
              <a:rPr lang="sv-SE" dirty="0" err="1"/>
              <a:t>of</a:t>
            </a:r>
            <a:r>
              <a:rPr lang="sv-SE" dirty="0"/>
              <a:t> total </a:t>
            </a:r>
            <a:r>
              <a:rPr lang="sv-SE" dirty="0" err="1"/>
              <a:t>value</a:t>
            </a:r>
            <a:r>
              <a:rPr lang="sv-SE" dirty="0"/>
              <a:t>.</a:t>
            </a:r>
          </a:p>
          <a:p>
            <a:r>
              <a:rPr lang="sv-SE" dirty="0"/>
              <a:t>+6,1% (total </a:t>
            </a:r>
            <a:r>
              <a:rPr lang="sv-SE" dirty="0" err="1"/>
              <a:t>sales</a:t>
            </a:r>
            <a:r>
              <a:rPr lang="sv-SE" dirty="0"/>
              <a:t> +4,5%</a:t>
            </a:r>
            <a:r>
              <a:rPr lang="en-US" dirty="0"/>
              <a:t>)</a:t>
            </a:r>
            <a:endParaRPr lang="sv-SE" dirty="0"/>
          </a:p>
        </p:txBody>
      </p:sp>
      <p:pic>
        <p:nvPicPr>
          <p:cNvPr id="3" name="Bildobjekt 2">
            <a:extLst>
              <a:ext uri="{FF2B5EF4-FFF2-40B4-BE49-F238E27FC236}">
                <a16:creationId xmlns:a16="http://schemas.microsoft.com/office/drawing/2014/main" id="{F3F29112-C7BA-4585-AD2A-C7100BE45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096125" y="1762124"/>
            <a:ext cx="6858000" cy="3333750"/>
          </a:xfrm>
          <a:prstGeom prst="rect">
            <a:avLst/>
          </a:prstGeom>
        </p:spPr>
      </p:pic>
    </p:spTree>
    <p:extLst>
      <p:ext uri="{BB962C8B-B14F-4D97-AF65-F5344CB8AC3E}">
        <p14:creationId xmlns:p14="http://schemas.microsoft.com/office/powerpoint/2010/main" val="3232730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innehåll 9">
            <a:extLst>
              <a:ext uri="{FF2B5EF4-FFF2-40B4-BE49-F238E27FC236}">
                <a16:creationId xmlns:a16="http://schemas.microsoft.com/office/drawing/2014/main" id="{34BE0257-ADD4-4843-A89C-60BBF2F9BE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03133" y="185057"/>
            <a:ext cx="3463554" cy="5878286"/>
          </a:xfrm>
        </p:spPr>
      </p:pic>
      <p:sp>
        <p:nvSpPr>
          <p:cNvPr id="4" name="Platshållare för bildnummer 3">
            <a:extLst>
              <a:ext uri="{FF2B5EF4-FFF2-40B4-BE49-F238E27FC236}">
                <a16:creationId xmlns:a16="http://schemas.microsoft.com/office/drawing/2014/main" id="{1B862329-75D4-457B-B85B-B2CCB49CC642}"/>
              </a:ext>
            </a:extLst>
          </p:cNvPr>
          <p:cNvSpPr>
            <a:spLocks noGrp="1"/>
          </p:cNvSpPr>
          <p:nvPr>
            <p:ph type="sldNum" sz="quarter" idx="12"/>
          </p:nvPr>
        </p:nvSpPr>
        <p:spPr/>
        <p:txBody>
          <a:bodyPr/>
          <a:lstStyle/>
          <a:p>
            <a:fld id="{A05CAB38-5469-4E42-982E-5169CC4E0F92}" type="slidenum">
              <a:rPr lang="sv-SE" smtClean="0"/>
              <a:pPr/>
              <a:t>5</a:t>
            </a:fld>
            <a:endParaRPr lang="sv-SE"/>
          </a:p>
        </p:txBody>
      </p:sp>
      <p:sp>
        <p:nvSpPr>
          <p:cNvPr id="5" name="Rubrik 4">
            <a:extLst>
              <a:ext uri="{FF2B5EF4-FFF2-40B4-BE49-F238E27FC236}">
                <a16:creationId xmlns:a16="http://schemas.microsoft.com/office/drawing/2014/main" id="{DCA9284B-9024-4FEC-B92C-ED63B84F83B1}"/>
              </a:ext>
            </a:extLst>
          </p:cNvPr>
          <p:cNvSpPr>
            <a:spLocks noGrp="1"/>
          </p:cNvSpPr>
          <p:nvPr>
            <p:ph type="title"/>
          </p:nvPr>
        </p:nvSpPr>
        <p:spPr/>
        <p:txBody>
          <a:bodyPr/>
          <a:lstStyle/>
          <a:p>
            <a:r>
              <a:rPr lang="sv-SE" dirty="0"/>
              <a:t>Beer trends in Sweden</a:t>
            </a:r>
          </a:p>
        </p:txBody>
      </p:sp>
      <p:sp>
        <p:nvSpPr>
          <p:cNvPr id="2" name="textruta 1">
            <a:extLst>
              <a:ext uri="{FF2B5EF4-FFF2-40B4-BE49-F238E27FC236}">
                <a16:creationId xmlns:a16="http://schemas.microsoft.com/office/drawing/2014/main" id="{5AFAEBD8-A340-4C18-8ED8-8A81367EE779}"/>
              </a:ext>
            </a:extLst>
          </p:cNvPr>
          <p:cNvSpPr txBox="1"/>
          <p:nvPr/>
        </p:nvSpPr>
        <p:spPr>
          <a:xfrm>
            <a:off x="446400" y="1406769"/>
            <a:ext cx="7583908" cy="1323439"/>
          </a:xfrm>
          <a:prstGeom prst="rect">
            <a:avLst/>
          </a:prstGeom>
          <a:noFill/>
        </p:spPr>
        <p:txBody>
          <a:bodyPr wrap="square" rtlCol="0">
            <a:spAutoFit/>
          </a:bodyPr>
          <a:lstStyle/>
          <a:p>
            <a:pPr marL="342900" indent="-342900">
              <a:buFont typeface="+mj-lt"/>
              <a:buAutoNum type="arabicPeriod"/>
            </a:pPr>
            <a:r>
              <a:rPr lang="sv-SE" sz="2000" dirty="0" err="1"/>
              <a:t>Sustainability</a:t>
            </a:r>
            <a:r>
              <a:rPr lang="sv-SE" sz="2000" dirty="0"/>
              <a:t> –</a:t>
            </a:r>
            <a:r>
              <a:rPr lang="sv-SE" sz="2000" dirty="0" err="1"/>
              <a:t>organic</a:t>
            </a:r>
            <a:r>
              <a:rPr lang="sv-SE" sz="2000" dirty="0"/>
              <a:t> &amp; </a:t>
            </a:r>
            <a:r>
              <a:rPr lang="sv-SE" sz="2000" dirty="0" err="1"/>
              <a:t>packaging</a:t>
            </a:r>
            <a:endParaRPr lang="sv-SE" sz="2000" dirty="0"/>
          </a:p>
          <a:p>
            <a:pPr marL="342900" indent="-342900">
              <a:buFont typeface="+mj-lt"/>
              <a:buAutoNum type="arabicPeriod"/>
            </a:pPr>
            <a:r>
              <a:rPr lang="sv-SE" sz="2000" dirty="0" err="1"/>
              <a:t>Local</a:t>
            </a:r>
            <a:endParaRPr lang="sv-SE" sz="2000" dirty="0"/>
          </a:p>
          <a:p>
            <a:pPr marL="342900" indent="-342900">
              <a:buFont typeface="+mj-lt"/>
              <a:buAutoNum type="arabicPeriod"/>
            </a:pPr>
            <a:r>
              <a:rPr lang="sv-SE" sz="2000" dirty="0"/>
              <a:t>IPA &amp; the </a:t>
            </a:r>
            <a:r>
              <a:rPr lang="sv-SE" sz="2000" dirty="0" err="1"/>
              <a:t>return</a:t>
            </a:r>
            <a:r>
              <a:rPr lang="sv-SE" sz="2000" dirty="0"/>
              <a:t> </a:t>
            </a:r>
            <a:r>
              <a:rPr lang="sv-SE" sz="2000" dirty="0" err="1"/>
              <a:t>of</a:t>
            </a:r>
            <a:r>
              <a:rPr lang="sv-SE" sz="2000" dirty="0"/>
              <a:t> the lager</a:t>
            </a:r>
          </a:p>
          <a:p>
            <a:endParaRPr lang="sv-SE" sz="2000" dirty="0"/>
          </a:p>
        </p:txBody>
      </p:sp>
      <p:pic>
        <p:nvPicPr>
          <p:cNvPr id="6" name="Bildobjekt 5">
            <a:extLst>
              <a:ext uri="{FF2B5EF4-FFF2-40B4-BE49-F238E27FC236}">
                <a16:creationId xmlns:a16="http://schemas.microsoft.com/office/drawing/2014/main" id="{ADC5ED7F-1703-42C3-B43E-AC00EB1629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070" y="3614963"/>
            <a:ext cx="4740714" cy="2687411"/>
          </a:xfrm>
          <a:prstGeom prst="rect">
            <a:avLst/>
          </a:prstGeom>
        </p:spPr>
      </p:pic>
      <p:pic>
        <p:nvPicPr>
          <p:cNvPr id="11" name="Bildobjekt 10">
            <a:extLst>
              <a:ext uri="{FF2B5EF4-FFF2-40B4-BE49-F238E27FC236}">
                <a16:creationId xmlns:a16="http://schemas.microsoft.com/office/drawing/2014/main" id="{3A1ECDF0-4E11-431D-9EB0-46092BA23195}"/>
              </a:ext>
            </a:extLst>
          </p:cNvPr>
          <p:cNvPicPr>
            <a:picLocks noChangeAspect="1"/>
          </p:cNvPicPr>
          <p:nvPr/>
        </p:nvPicPr>
        <p:blipFill rotWithShape="1">
          <a:blip r:embed="rId5"/>
          <a:srcRect l="32104" r="32494"/>
          <a:stretch/>
        </p:blipFill>
        <p:spPr>
          <a:xfrm>
            <a:off x="5107100" y="3601631"/>
            <a:ext cx="1709358" cy="2714073"/>
          </a:xfrm>
          <a:prstGeom prst="rect">
            <a:avLst/>
          </a:prstGeom>
        </p:spPr>
      </p:pic>
      <p:pic>
        <p:nvPicPr>
          <p:cNvPr id="13" name="Bildobjekt 12">
            <a:extLst>
              <a:ext uri="{FF2B5EF4-FFF2-40B4-BE49-F238E27FC236}">
                <a16:creationId xmlns:a16="http://schemas.microsoft.com/office/drawing/2014/main" id="{297EB6E4-F2A7-4B6D-8F0B-706C3CB3F94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587" t="18254" r="10000" b="1111"/>
          <a:stretch/>
        </p:blipFill>
        <p:spPr>
          <a:xfrm>
            <a:off x="5200608" y="478971"/>
            <a:ext cx="1094514" cy="2251066"/>
          </a:xfrm>
          <a:prstGeom prst="rect">
            <a:avLst/>
          </a:prstGeom>
        </p:spPr>
      </p:pic>
      <p:pic>
        <p:nvPicPr>
          <p:cNvPr id="17" name="Bildobjekt 16">
            <a:extLst>
              <a:ext uri="{FF2B5EF4-FFF2-40B4-BE49-F238E27FC236}">
                <a16:creationId xmlns:a16="http://schemas.microsoft.com/office/drawing/2014/main" id="{7D8B8046-7D5E-42EB-9FB1-532891DB14C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222" t="35211" r="14445" b="2539"/>
          <a:stretch/>
        </p:blipFill>
        <p:spPr>
          <a:xfrm>
            <a:off x="6220136" y="1051861"/>
            <a:ext cx="1016077" cy="1725003"/>
          </a:xfrm>
          <a:prstGeom prst="rect">
            <a:avLst/>
          </a:prstGeom>
        </p:spPr>
      </p:pic>
      <p:pic>
        <p:nvPicPr>
          <p:cNvPr id="19" name="Bildobjekt 18">
            <a:extLst>
              <a:ext uri="{FF2B5EF4-FFF2-40B4-BE49-F238E27FC236}">
                <a16:creationId xmlns:a16="http://schemas.microsoft.com/office/drawing/2014/main" id="{1F8850B2-9DD6-4E10-9389-7373140AA7C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809" t="33968" r="16349" b="3734"/>
          <a:stretch/>
        </p:blipFill>
        <p:spPr>
          <a:xfrm>
            <a:off x="7256467" y="986545"/>
            <a:ext cx="1035411" cy="1847154"/>
          </a:xfrm>
          <a:prstGeom prst="rect">
            <a:avLst/>
          </a:prstGeom>
        </p:spPr>
      </p:pic>
    </p:spTree>
    <p:extLst>
      <p:ext uri="{BB962C8B-B14F-4D97-AF65-F5344CB8AC3E}">
        <p14:creationId xmlns:p14="http://schemas.microsoft.com/office/powerpoint/2010/main" val="323428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ltLang="sv-SE" dirty="0"/>
              <a:t>Purchasing – a quality assured process</a:t>
            </a:r>
            <a:br>
              <a:rPr lang="en-GB" altLang="sv-SE" dirty="0"/>
            </a:br>
            <a:endParaRPr lang="en-GB" altLang="sv-SE" dirty="0"/>
          </a:p>
        </p:txBody>
      </p:sp>
      <p:sp>
        <p:nvSpPr>
          <p:cNvPr id="3" name="Platshållare för bildnummer 2"/>
          <p:cNvSpPr>
            <a:spLocks noGrp="1"/>
          </p:cNvSpPr>
          <p:nvPr>
            <p:ph type="sldNum" sz="quarter" idx="12"/>
          </p:nvPr>
        </p:nvSpPr>
        <p:spPr/>
        <p:txBody>
          <a:bodyPr/>
          <a:lstStyle/>
          <a:p>
            <a:fld id="{328EC690-4205-452D-8738-44AC2C0A25D9}" type="slidenum">
              <a:rPr lang="sv-SE" smtClean="0"/>
              <a:pPr/>
              <a:t>6</a:t>
            </a:fld>
            <a:endParaRPr lang="sv-SE"/>
          </a:p>
        </p:txBody>
      </p:sp>
      <p:pic>
        <p:nvPicPr>
          <p:cNvPr id="5" name="Platshållare för innehåll 4"/>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t="20855" b="20855"/>
          <a:stretch/>
        </p:blipFill>
        <p:spPr/>
      </p:pic>
      <p:sp>
        <p:nvSpPr>
          <p:cNvPr id="4" name="Platshållare för datum 3"/>
          <p:cNvSpPr>
            <a:spLocks noGrp="1"/>
          </p:cNvSpPr>
          <p:nvPr>
            <p:ph type="dt" sz="half" idx="10"/>
          </p:nvPr>
        </p:nvSpPr>
        <p:spPr/>
        <p:txBody>
          <a:bodyPr/>
          <a:lstStyle/>
          <a:p>
            <a:r>
              <a:rPr lang="sv-SE"/>
              <a:t>2018-05-18</a:t>
            </a:r>
          </a:p>
        </p:txBody>
      </p:sp>
      <p:sp>
        <p:nvSpPr>
          <p:cNvPr id="6" name="Platshållare för sidfot 5"/>
          <p:cNvSpPr>
            <a:spLocks noGrp="1"/>
          </p:cNvSpPr>
          <p:nvPr>
            <p:ph type="ftr" sz="quarter" idx="11"/>
          </p:nvPr>
        </p:nvSpPr>
        <p:spPr/>
        <p:txBody>
          <a:bodyPr/>
          <a:lstStyle/>
          <a:p>
            <a:r>
              <a:rPr lang="sv-SE"/>
              <a:t>Company presentation - The range</a:t>
            </a:r>
          </a:p>
        </p:txBody>
      </p:sp>
    </p:spTree>
    <p:extLst>
      <p:ext uri="{BB962C8B-B14F-4D97-AF65-F5344CB8AC3E}">
        <p14:creationId xmlns:p14="http://schemas.microsoft.com/office/powerpoint/2010/main" val="138267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216569" y="1581490"/>
            <a:ext cx="5691362" cy="3702780"/>
          </a:xfrm>
        </p:spPr>
        <p:txBody>
          <a:bodyPr>
            <a:normAutofit lnSpcReduction="10000"/>
          </a:bodyPr>
          <a:lstStyle/>
          <a:p>
            <a:r>
              <a:rPr lang="sv-SE" sz="2000" dirty="0"/>
              <a:t>Three </a:t>
            </a:r>
            <a:r>
              <a:rPr lang="sv-SE" sz="2000" dirty="0" err="1"/>
              <a:t>tasters</a:t>
            </a:r>
            <a:r>
              <a:rPr lang="sv-SE" sz="2000" dirty="0"/>
              <a:t> per session</a:t>
            </a:r>
          </a:p>
          <a:p>
            <a:r>
              <a:rPr lang="sv-SE" sz="2000" dirty="0"/>
              <a:t>Purchaser present - </a:t>
            </a:r>
            <a:r>
              <a:rPr lang="sv-SE" sz="2000" dirty="0" err="1"/>
              <a:t>if</a:t>
            </a:r>
            <a:r>
              <a:rPr lang="sv-SE" sz="2000" dirty="0"/>
              <a:t> no. of </a:t>
            </a:r>
            <a:r>
              <a:rPr lang="sv-SE" sz="2000" dirty="0" err="1"/>
              <a:t>products</a:t>
            </a:r>
            <a:r>
              <a:rPr lang="sv-SE" sz="2000" dirty="0"/>
              <a:t> </a:t>
            </a:r>
            <a:r>
              <a:rPr lang="sv-SE" sz="2000" dirty="0" err="1"/>
              <a:t>exceeds</a:t>
            </a:r>
            <a:r>
              <a:rPr lang="sv-SE" sz="2000" dirty="0"/>
              <a:t> </a:t>
            </a:r>
            <a:r>
              <a:rPr lang="sv-SE" sz="2000" dirty="0" err="1"/>
              <a:t>four</a:t>
            </a:r>
            <a:endParaRPr lang="sv-SE" sz="2000" dirty="0"/>
          </a:p>
          <a:p>
            <a:r>
              <a:rPr lang="sv-SE" sz="2000" dirty="0" err="1"/>
              <a:t>Introduction</a:t>
            </a:r>
            <a:endParaRPr lang="sv-SE" sz="2000" dirty="0"/>
          </a:p>
          <a:p>
            <a:r>
              <a:rPr lang="sv-SE" sz="2000" dirty="0"/>
              <a:t>Blind </a:t>
            </a:r>
            <a:r>
              <a:rPr lang="sv-SE" sz="2000" dirty="0" err="1"/>
              <a:t>tasting</a:t>
            </a:r>
            <a:r>
              <a:rPr lang="sv-SE" sz="2000" dirty="0"/>
              <a:t> – no </a:t>
            </a:r>
            <a:r>
              <a:rPr lang="sv-SE" sz="2000" dirty="0" err="1"/>
              <a:t>discussion</a:t>
            </a:r>
            <a:endParaRPr lang="sv-SE" sz="2000" dirty="0"/>
          </a:p>
          <a:p>
            <a:r>
              <a:rPr lang="sv-SE" sz="2000" dirty="0"/>
              <a:t>1st </a:t>
            </a:r>
            <a:r>
              <a:rPr lang="sv-SE" sz="2000" dirty="0" err="1"/>
              <a:t>requirement</a:t>
            </a:r>
            <a:r>
              <a:rPr lang="sv-SE" sz="2000" dirty="0"/>
              <a:t> – must match the </a:t>
            </a:r>
            <a:r>
              <a:rPr lang="sv-SE" sz="2000" dirty="0" err="1"/>
              <a:t>taste</a:t>
            </a:r>
            <a:r>
              <a:rPr lang="sv-SE" sz="2000" dirty="0"/>
              <a:t> </a:t>
            </a:r>
            <a:r>
              <a:rPr lang="sv-SE" sz="2000" dirty="0" err="1"/>
              <a:t>profile</a:t>
            </a:r>
            <a:endParaRPr lang="sv-SE" sz="2000" dirty="0"/>
          </a:p>
          <a:p>
            <a:r>
              <a:rPr lang="sv-SE" sz="2000" dirty="0"/>
              <a:t>2nd </a:t>
            </a:r>
            <a:r>
              <a:rPr lang="sv-SE" sz="2000" dirty="0" err="1"/>
              <a:t>requirement</a:t>
            </a:r>
            <a:r>
              <a:rPr lang="sv-SE" sz="2000" dirty="0"/>
              <a:t> – </a:t>
            </a:r>
            <a:r>
              <a:rPr lang="sv-SE" sz="2000" dirty="0" err="1"/>
              <a:t>quality</a:t>
            </a:r>
            <a:endParaRPr lang="sv-SE" sz="2000" dirty="0"/>
          </a:p>
          <a:p>
            <a:r>
              <a:rPr lang="sv-SE" sz="2000" dirty="0"/>
              <a:t>Scores </a:t>
            </a:r>
            <a:r>
              <a:rPr lang="sv-SE" sz="2000" dirty="0" err="1"/>
              <a:t>are</a:t>
            </a:r>
            <a:r>
              <a:rPr lang="sv-SE" sz="2000" dirty="0"/>
              <a:t> </a:t>
            </a:r>
            <a:r>
              <a:rPr lang="sv-SE" sz="2000" dirty="0" err="1"/>
              <a:t>awarded</a:t>
            </a:r>
            <a:r>
              <a:rPr lang="sv-SE" sz="2000" dirty="0"/>
              <a:t> to </a:t>
            </a:r>
            <a:r>
              <a:rPr lang="sv-SE" sz="2000" dirty="0" err="1"/>
              <a:t>each</a:t>
            </a:r>
            <a:r>
              <a:rPr lang="sv-SE" sz="2000" dirty="0"/>
              <a:t> </a:t>
            </a:r>
            <a:r>
              <a:rPr lang="sv-SE" sz="2000" dirty="0" err="1"/>
              <a:t>product</a:t>
            </a:r>
            <a:endParaRPr lang="sv-SE" sz="2000" dirty="0"/>
          </a:p>
          <a:p>
            <a:r>
              <a:rPr lang="sv-SE" sz="2000" dirty="0"/>
              <a:t>Decision </a:t>
            </a:r>
            <a:r>
              <a:rPr lang="sv-SE" sz="2000" dirty="0" err="1"/>
              <a:t>based</a:t>
            </a:r>
            <a:r>
              <a:rPr lang="sv-SE" sz="2000" dirty="0"/>
              <a:t> </a:t>
            </a:r>
            <a:r>
              <a:rPr lang="sv-SE" sz="2000" dirty="0" err="1"/>
              <a:t>only</a:t>
            </a:r>
            <a:r>
              <a:rPr lang="sv-SE" sz="2000" dirty="0"/>
              <a:t> on </a:t>
            </a:r>
            <a:r>
              <a:rPr lang="sv-SE" sz="2000" dirty="0" err="1"/>
              <a:t>sensoric</a:t>
            </a:r>
            <a:r>
              <a:rPr lang="sv-SE" sz="2000" dirty="0"/>
              <a:t> </a:t>
            </a:r>
            <a:r>
              <a:rPr lang="sv-SE" sz="2000" dirty="0" err="1"/>
              <a:t>tasting</a:t>
            </a:r>
            <a:endParaRPr lang="sv-SE" sz="2000" dirty="0"/>
          </a:p>
          <a:p>
            <a:r>
              <a:rPr lang="sv-SE" sz="2000" dirty="0"/>
              <a:t>Winner </a:t>
            </a:r>
            <a:r>
              <a:rPr lang="sv-SE" sz="2000" dirty="0" err="1"/>
              <a:t>will</a:t>
            </a:r>
            <a:r>
              <a:rPr lang="sv-SE" sz="2000" dirty="0"/>
              <a:t> be </a:t>
            </a:r>
            <a:r>
              <a:rPr lang="sv-SE" sz="2000" dirty="0" err="1"/>
              <a:t>launched</a:t>
            </a:r>
            <a:r>
              <a:rPr lang="sv-SE" sz="2000" dirty="0"/>
              <a:t> and gets a 9 or 12 </a:t>
            </a:r>
            <a:r>
              <a:rPr lang="sv-SE" sz="2000" dirty="0" err="1"/>
              <a:t>months</a:t>
            </a:r>
            <a:r>
              <a:rPr lang="sv-SE" sz="2000" dirty="0"/>
              <a:t> </a:t>
            </a:r>
            <a:r>
              <a:rPr lang="sv-SE" sz="2000" dirty="0" err="1"/>
              <a:t>listing</a:t>
            </a:r>
            <a:endParaRPr lang="sv-SE" sz="2000" dirty="0"/>
          </a:p>
          <a:p>
            <a:pPr>
              <a:buFontTx/>
              <a:buNone/>
            </a:pPr>
            <a:endParaRPr lang="sv-SE" dirty="0"/>
          </a:p>
        </p:txBody>
      </p:sp>
      <p:sp>
        <p:nvSpPr>
          <p:cNvPr id="31746" name="Rectangle 2"/>
          <p:cNvSpPr>
            <a:spLocks noGrp="1" noChangeArrowheads="1"/>
          </p:cNvSpPr>
          <p:nvPr>
            <p:ph type="title"/>
          </p:nvPr>
        </p:nvSpPr>
        <p:spPr/>
        <p:txBody>
          <a:bodyPr/>
          <a:lstStyle/>
          <a:p>
            <a:r>
              <a:rPr lang="sv-SE" dirty="0"/>
              <a:t>Tender </a:t>
            </a:r>
            <a:r>
              <a:rPr lang="sv-SE" dirty="0" err="1"/>
              <a:t>tasting</a:t>
            </a:r>
            <a:endParaRPr lang="sv-SE"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44168" y="845133"/>
            <a:ext cx="5691362" cy="443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a:extLst>
              <a:ext uri="{FF2B5EF4-FFF2-40B4-BE49-F238E27FC236}">
                <a16:creationId xmlns:a16="http://schemas.microsoft.com/office/drawing/2014/main" id="{497B74D4-24E4-4013-9132-5295AD4414B5}"/>
              </a:ext>
            </a:extLst>
          </p:cNvPr>
          <p:cNvSpPr/>
          <p:nvPr/>
        </p:nvSpPr>
        <p:spPr>
          <a:xfrm>
            <a:off x="5971607" y="3244334"/>
            <a:ext cx="248786" cy="369332"/>
          </a:xfrm>
          <a:prstGeom prst="rect">
            <a:avLst/>
          </a:prstGeom>
        </p:spPr>
        <p:txBody>
          <a:bodyPr wrap="none">
            <a:spAutoFit/>
          </a:bodyPr>
          <a:lstStyle/>
          <a:p>
            <a:r>
              <a:rPr lang="sv-SE" dirty="0"/>
              <a:t> </a:t>
            </a:r>
          </a:p>
        </p:txBody>
      </p:sp>
      <p:sp>
        <p:nvSpPr>
          <p:cNvPr id="3" name="Rektangel 2">
            <a:extLst>
              <a:ext uri="{FF2B5EF4-FFF2-40B4-BE49-F238E27FC236}">
                <a16:creationId xmlns:a16="http://schemas.microsoft.com/office/drawing/2014/main" id="{2CC5EC92-BD8C-423B-B19D-CC6846C416A4}"/>
              </a:ext>
            </a:extLst>
          </p:cNvPr>
          <p:cNvSpPr/>
          <p:nvPr/>
        </p:nvSpPr>
        <p:spPr>
          <a:xfrm>
            <a:off x="5971607" y="3244334"/>
            <a:ext cx="248786" cy="369332"/>
          </a:xfrm>
          <a:prstGeom prst="rect">
            <a:avLst/>
          </a:prstGeom>
        </p:spPr>
        <p:txBody>
          <a:bodyPr wrap="none">
            <a:spAutoFit/>
          </a:bodyPr>
          <a:lstStyle/>
          <a:p>
            <a:r>
              <a:rPr lang="sv-SE" dirty="0"/>
              <a:t> </a:t>
            </a:r>
          </a:p>
        </p:txBody>
      </p:sp>
      <p:sp>
        <p:nvSpPr>
          <p:cNvPr id="4" name="Rektangel 3">
            <a:extLst>
              <a:ext uri="{FF2B5EF4-FFF2-40B4-BE49-F238E27FC236}">
                <a16:creationId xmlns:a16="http://schemas.microsoft.com/office/drawing/2014/main" id="{23E69367-91B7-4945-8EF4-A158C3CA68E9}"/>
              </a:ext>
            </a:extLst>
          </p:cNvPr>
          <p:cNvSpPr/>
          <p:nvPr/>
        </p:nvSpPr>
        <p:spPr>
          <a:xfrm>
            <a:off x="5971607" y="3244334"/>
            <a:ext cx="248786" cy="369332"/>
          </a:xfrm>
          <a:prstGeom prst="rect">
            <a:avLst/>
          </a:prstGeom>
        </p:spPr>
        <p:txBody>
          <a:bodyPr wrap="none">
            <a:spAutoFit/>
          </a:bodyPr>
          <a:lstStyle/>
          <a:p>
            <a:r>
              <a:rPr lang="sv-SE" dirty="0"/>
              <a:t> </a:t>
            </a:r>
          </a:p>
        </p:txBody>
      </p:sp>
    </p:spTree>
    <p:extLst>
      <p:ext uri="{BB962C8B-B14F-4D97-AF65-F5344CB8AC3E}">
        <p14:creationId xmlns:p14="http://schemas.microsoft.com/office/powerpoint/2010/main" val="1581043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22514" y="508000"/>
            <a:ext cx="11277600" cy="900130"/>
          </a:xfrm>
        </p:spPr>
        <p:txBody>
          <a:bodyPr/>
          <a:lstStyle/>
          <a:p>
            <a:pPr eaLnBrk="1" hangingPunct="1"/>
            <a:r>
              <a:rPr lang="sv-SE" dirty="0" err="1"/>
              <a:t>What</a:t>
            </a:r>
            <a:r>
              <a:rPr lang="sv-SE" dirty="0"/>
              <a:t> to </a:t>
            </a:r>
            <a:r>
              <a:rPr lang="sv-SE" dirty="0" err="1"/>
              <a:t>know</a:t>
            </a:r>
            <a:endParaRPr lang="sv-SE" dirty="0"/>
          </a:p>
        </p:txBody>
      </p:sp>
      <p:sp>
        <p:nvSpPr>
          <p:cNvPr id="26627" name="Rectangle 3"/>
          <p:cNvSpPr>
            <a:spLocks noGrp="1" noChangeArrowheads="1"/>
          </p:cNvSpPr>
          <p:nvPr>
            <p:ph type="body" idx="1"/>
          </p:nvPr>
        </p:nvSpPr>
        <p:spPr>
          <a:xfrm>
            <a:off x="391886" y="1408130"/>
            <a:ext cx="6784236" cy="4685417"/>
          </a:xfrm>
        </p:spPr>
        <p:txBody>
          <a:bodyPr/>
          <a:lstStyle/>
          <a:p>
            <a:pPr eaLnBrk="1" hangingPunct="1"/>
            <a:r>
              <a:rPr lang="sv-SE" sz="2000" dirty="0"/>
              <a:t>Systembolaget </a:t>
            </a:r>
            <a:r>
              <a:rPr lang="sv-SE" sz="2000" dirty="0" err="1"/>
              <a:t>buy</a:t>
            </a:r>
            <a:r>
              <a:rPr lang="sv-SE" sz="2000" dirty="0"/>
              <a:t> </a:t>
            </a:r>
            <a:r>
              <a:rPr lang="sv-SE" sz="2000" dirty="0" err="1"/>
              <a:t>through</a:t>
            </a:r>
            <a:r>
              <a:rPr lang="sv-SE" sz="2000" dirty="0"/>
              <a:t> importers  </a:t>
            </a:r>
          </a:p>
          <a:p>
            <a:pPr marL="0" indent="0" eaLnBrk="1" hangingPunct="1">
              <a:buNone/>
            </a:pPr>
            <a:endParaRPr lang="sv-SE" sz="2000" dirty="0"/>
          </a:p>
          <a:p>
            <a:pPr eaLnBrk="1" hangingPunct="1"/>
            <a:r>
              <a:rPr lang="sv-SE" sz="2000" dirty="0"/>
              <a:t>As a </a:t>
            </a:r>
            <a:r>
              <a:rPr lang="sv-SE" sz="2000" dirty="0" err="1"/>
              <a:t>foreign</a:t>
            </a:r>
            <a:r>
              <a:rPr lang="sv-SE" sz="2000" dirty="0"/>
              <a:t> </a:t>
            </a:r>
            <a:r>
              <a:rPr lang="sv-SE" sz="2000" dirty="0" err="1"/>
              <a:t>producer</a:t>
            </a:r>
            <a:r>
              <a:rPr lang="sv-SE" sz="2000" dirty="0"/>
              <a:t>/ </a:t>
            </a:r>
            <a:r>
              <a:rPr lang="sv-SE" sz="2000" dirty="0" err="1"/>
              <a:t>supplier</a:t>
            </a:r>
            <a:r>
              <a:rPr lang="sv-SE" sz="2000" dirty="0"/>
              <a:t> </a:t>
            </a:r>
            <a:r>
              <a:rPr lang="sv-SE" sz="2000" dirty="0" err="1"/>
              <a:t>you</a:t>
            </a:r>
            <a:r>
              <a:rPr lang="sv-SE" sz="2000" dirty="0"/>
              <a:t> </a:t>
            </a:r>
            <a:r>
              <a:rPr lang="sv-SE" sz="2000" dirty="0" err="1"/>
              <a:t>need</a:t>
            </a:r>
            <a:r>
              <a:rPr lang="sv-SE" sz="2000" dirty="0"/>
              <a:t> an importer or be </a:t>
            </a:r>
            <a:r>
              <a:rPr lang="sv-SE" sz="2000" dirty="0" err="1"/>
              <a:t>registered</a:t>
            </a:r>
            <a:r>
              <a:rPr lang="sv-SE" sz="2000" dirty="0"/>
              <a:t> </a:t>
            </a:r>
            <a:r>
              <a:rPr lang="sv-SE" sz="2000" dirty="0" err="1"/>
              <a:t>with</a:t>
            </a:r>
            <a:r>
              <a:rPr lang="sv-SE" sz="2000" dirty="0"/>
              <a:t> Swedish tax </a:t>
            </a:r>
            <a:r>
              <a:rPr lang="sv-SE" sz="2000" dirty="0" err="1"/>
              <a:t>authorities</a:t>
            </a:r>
            <a:endParaRPr lang="sv-SE" sz="2000" dirty="0"/>
          </a:p>
          <a:p>
            <a:pPr marL="0" indent="0" eaLnBrk="1" hangingPunct="1">
              <a:buNone/>
            </a:pPr>
            <a:endParaRPr lang="sv-SE" sz="2000" dirty="0"/>
          </a:p>
          <a:p>
            <a:pPr eaLnBrk="1" hangingPunct="1"/>
            <a:r>
              <a:rPr lang="sv-SE" sz="2000" dirty="0"/>
              <a:t>Distribution/ </a:t>
            </a:r>
            <a:r>
              <a:rPr lang="sv-SE" sz="2000" dirty="0" err="1"/>
              <a:t>warehousing</a:t>
            </a:r>
            <a:r>
              <a:rPr lang="sv-SE" sz="2000" dirty="0"/>
              <a:t> </a:t>
            </a:r>
            <a:r>
              <a:rPr lang="sv-SE" sz="2000" dirty="0" err="1"/>
              <a:t>needed</a:t>
            </a:r>
            <a:r>
              <a:rPr lang="sv-SE" sz="2000" dirty="0"/>
              <a:t> as Systembolaget </a:t>
            </a:r>
            <a:r>
              <a:rPr lang="sv-SE" sz="2000" dirty="0" err="1"/>
              <a:t>buy</a:t>
            </a:r>
            <a:r>
              <a:rPr lang="sv-SE" sz="2000" dirty="0"/>
              <a:t> </a:t>
            </a:r>
            <a:r>
              <a:rPr lang="sv-SE" sz="2000" dirty="0" err="1"/>
              <a:t>free</a:t>
            </a:r>
            <a:r>
              <a:rPr lang="sv-SE" sz="2000" dirty="0"/>
              <a:t> delivered to </a:t>
            </a:r>
            <a:r>
              <a:rPr lang="sv-SE" sz="2000" dirty="0" err="1"/>
              <a:t>each</a:t>
            </a:r>
            <a:r>
              <a:rPr lang="sv-SE" sz="2000" dirty="0"/>
              <a:t> store</a:t>
            </a:r>
          </a:p>
          <a:p>
            <a:pPr marL="0" indent="0" eaLnBrk="1" hangingPunct="1">
              <a:buNone/>
            </a:pPr>
            <a:endParaRPr lang="sv-SE" sz="2000" dirty="0"/>
          </a:p>
          <a:p>
            <a:pPr eaLnBrk="1" hangingPunct="1"/>
            <a:r>
              <a:rPr lang="sv-SE" sz="2000" dirty="0" err="1"/>
              <a:t>Sales</a:t>
            </a:r>
            <a:r>
              <a:rPr lang="sv-SE" sz="2000" dirty="0"/>
              <a:t> </a:t>
            </a:r>
            <a:r>
              <a:rPr lang="sv-SE" sz="2000" dirty="0" err="1"/>
              <a:t>statistics</a:t>
            </a:r>
            <a:r>
              <a:rPr lang="sv-SE" sz="2000" dirty="0"/>
              <a:t> </a:t>
            </a:r>
            <a:r>
              <a:rPr lang="sv-SE" sz="2000" dirty="0" err="1"/>
              <a:t>available</a:t>
            </a:r>
            <a:r>
              <a:rPr lang="sv-SE" sz="2000" dirty="0"/>
              <a:t> on </a:t>
            </a:r>
            <a:r>
              <a:rPr lang="sv-SE" sz="2000" dirty="0" err="1"/>
              <a:t>monthly</a:t>
            </a:r>
            <a:r>
              <a:rPr lang="sv-SE" sz="2000" dirty="0"/>
              <a:t> basis</a:t>
            </a:r>
          </a:p>
          <a:p>
            <a:pPr marL="0" indent="0" eaLnBrk="1" hangingPunct="1">
              <a:buNone/>
            </a:pPr>
            <a:endParaRPr lang="sv-SE" sz="2000" dirty="0"/>
          </a:p>
          <a:p>
            <a:pPr eaLnBrk="1" hangingPunct="1"/>
            <a:r>
              <a:rPr lang="sv-SE" sz="2000" dirty="0"/>
              <a:t>Systembolaget mark </a:t>
            </a:r>
            <a:r>
              <a:rPr lang="sv-SE" sz="2000" dirty="0" err="1"/>
              <a:t>up</a:t>
            </a:r>
            <a:r>
              <a:rPr lang="sv-SE" sz="2000" dirty="0"/>
              <a:t> is transparent</a:t>
            </a:r>
          </a:p>
          <a:p>
            <a:pPr marL="0" indent="0">
              <a:buNone/>
            </a:pPr>
            <a:endParaRPr lang="sv-SE" sz="2400" dirty="0"/>
          </a:p>
        </p:txBody>
      </p:sp>
      <p:pic>
        <p:nvPicPr>
          <p:cNvPr id="6" name="Bildobjekt 5"/>
          <p:cNvPicPr>
            <a:picLocks noChangeAspect="1"/>
          </p:cNvPicPr>
          <p:nvPr/>
        </p:nvPicPr>
        <p:blipFill rotWithShape="1">
          <a:blip r:embed="rId3">
            <a:extLst>
              <a:ext uri="{28A0092B-C50C-407E-A947-70E740481C1C}">
                <a14:useLocalDpi xmlns:a14="http://schemas.microsoft.com/office/drawing/2010/main" val="0"/>
              </a:ext>
            </a:extLst>
          </a:blip>
          <a:srcRect r="55220"/>
          <a:stretch/>
        </p:blipFill>
        <p:spPr>
          <a:xfrm>
            <a:off x="7971565" y="508000"/>
            <a:ext cx="3697921" cy="5502507"/>
          </a:xfrm>
          <a:prstGeom prst="rect">
            <a:avLst/>
          </a:prstGeom>
        </p:spPr>
      </p:pic>
    </p:spTree>
    <p:extLst>
      <p:ext uri="{BB962C8B-B14F-4D97-AF65-F5344CB8AC3E}">
        <p14:creationId xmlns:p14="http://schemas.microsoft.com/office/powerpoint/2010/main" val="1507628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08000" y="1630462"/>
            <a:ext cx="5371977" cy="4462835"/>
          </a:xfrm>
        </p:spPr>
        <p:txBody>
          <a:bodyPr/>
          <a:lstStyle/>
          <a:p>
            <a:r>
              <a:rPr lang="sv-SE" sz="2000" dirty="0" err="1"/>
              <a:t>Two</a:t>
            </a:r>
            <a:r>
              <a:rPr lang="sv-SE" sz="2000" dirty="0"/>
              <a:t> depots deliver </a:t>
            </a:r>
            <a:r>
              <a:rPr lang="sv-SE" sz="2000" dirty="0" err="1"/>
              <a:t>customer-unique</a:t>
            </a:r>
            <a:r>
              <a:rPr lang="sv-SE" sz="2000" dirty="0"/>
              <a:t> orders</a:t>
            </a:r>
          </a:p>
          <a:p>
            <a:pPr marL="0" indent="0">
              <a:buNone/>
            </a:pPr>
            <a:endParaRPr lang="sv-SE" sz="2000" dirty="0"/>
          </a:p>
          <a:p>
            <a:r>
              <a:rPr lang="sv-SE" sz="2000" dirty="0"/>
              <a:t>Stores may order items from entire </a:t>
            </a:r>
            <a:r>
              <a:rPr lang="sv-SE" sz="2000" dirty="0" err="1"/>
              <a:t>product</a:t>
            </a:r>
            <a:r>
              <a:rPr lang="sv-SE" sz="2000" dirty="0"/>
              <a:t> </a:t>
            </a:r>
            <a:r>
              <a:rPr lang="sv-SE" sz="2000" dirty="0" err="1"/>
              <a:t>range</a:t>
            </a:r>
            <a:endParaRPr lang="sv-SE" sz="2000" dirty="0"/>
          </a:p>
          <a:p>
            <a:pPr marL="0" indent="0">
              <a:buNone/>
            </a:pPr>
            <a:endParaRPr lang="sv-SE" sz="2000" dirty="0"/>
          </a:p>
          <a:p>
            <a:r>
              <a:rPr lang="sv-SE" sz="2000" dirty="0"/>
              <a:t>No </a:t>
            </a:r>
            <a:r>
              <a:rPr lang="sv-SE" sz="2000" dirty="0" err="1"/>
              <a:t>cold</a:t>
            </a:r>
            <a:r>
              <a:rPr lang="sv-SE" sz="2000" dirty="0"/>
              <a:t> </a:t>
            </a:r>
            <a:r>
              <a:rPr lang="sv-SE" sz="2000" dirty="0" err="1"/>
              <a:t>storage</a:t>
            </a:r>
            <a:r>
              <a:rPr lang="sv-SE" sz="2000" dirty="0"/>
              <a:t> in stores, </a:t>
            </a:r>
            <a:r>
              <a:rPr lang="sv-SE" sz="2000" dirty="0" err="1"/>
              <a:t>but</a:t>
            </a:r>
            <a:r>
              <a:rPr lang="sv-SE" sz="2000" dirty="0"/>
              <a:t> </a:t>
            </a:r>
            <a:r>
              <a:rPr lang="sv-SE" sz="2000" dirty="0" err="1"/>
              <a:t>cold</a:t>
            </a:r>
            <a:r>
              <a:rPr lang="sv-SE" sz="2000" dirty="0"/>
              <a:t> transport 6 </a:t>
            </a:r>
            <a:r>
              <a:rPr lang="sv-SE" sz="2000" dirty="0" err="1"/>
              <a:t>months</a:t>
            </a:r>
            <a:r>
              <a:rPr lang="sv-SE" sz="2000" dirty="0"/>
              <a:t> a </a:t>
            </a:r>
            <a:r>
              <a:rPr lang="sv-SE" sz="2000" dirty="0" err="1"/>
              <a:t>year</a:t>
            </a:r>
            <a:r>
              <a:rPr lang="sv-SE" sz="2000" dirty="0"/>
              <a:t>.. </a:t>
            </a:r>
          </a:p>
          <a:p>
            <a:endParaRPr lang="sv-SE" sz="2400" dirty="0"/>
          </a:p>
        </p:txBody>
      </p:sp>
      <p:sp>
        <p:nvSpPr>
          <p:cNvPr id="4" name="Platshållare för bildnummer 3"/>
          <p:cNvSpPr>
            <a:spLocks noGrp="1"/>
          </p:cNvSpPr>
          <p:nvPr>
            <p:ph type="sldNum" sz="quarter" idx="12"/>
          </p:nvPr>
        </p:nvSpPr>
        <p:spPr/>
        <p:txBody>
          <a:bodyPr/>
          <a:lstStyle/>
          <a:p>
            <a:fld id="{A05CAB38-5469-4E42-982E-5169CC4E0F92}" type="slidenum">
              <a:rPr lang="sv-SE" smtClean="0"/>
              <a:pPr/>
              <a:t>9</a:t>
            </a:fld>
            <a:endParaRPr lang="sv-SE"/>
          </a:p>
        </p:txBody>
      </p:sp>
      <p:sp>
        <p:nvSpPr>
          <p:cNvPr id="5" name="Rubrik 4"/>
          <p:cNvSpPr>
            <a:spLocks noGrp="1"/>
          </p:cNvSpPr>
          <p:nvPr>
            <p:ph type="title"/>
          </p:nvPr>
        </p:nvSpPr>
        <p:spPr>
          <a:xfrm>
            <a:off x="508000" y="514400"/>
            <a:ext cx="8396312" cy="1116062"/>
          </a:xfrm>
        </p:spPr>
        <p:txBody>
          <a:bodyPr/>
          <a:lstStyle/>
          <a:p>
            <a:r>
              <a:rPr lang="sv-SE" dirty="0"/>
              <a:t>Central distribution to whole country</a:t>
            </a:r>
          </a:p>
        </p:txBody>
      </p:sp>
      <p:pic>
        <p:nvPicPr>
          <p:cNvPr id="1026" name="Picture 2" descr="http://www.visitfjallen.se/files/img/vinter_bil_vag.jpg"/>
          <p:cNvPicPr>
            <a:picLocks noChangeAspect="1" noChangeArrowheads="1"/>
          </p:cNvPicPr>
          <p:nvPr/>
        </p:nvPicPr>
        <p:blipFill rotWithShape="1">
          <a:blip r:embed="rId3">
            <a:extLst>
              <a:ext uri="{28A0092B-C50C-407E-A947-70E740481C1C}">
                <a14:useLocalDpi xmlns:a14="http://schemas.microsoft.com/office/drawing/2010/main" val="0"/>
              </a:ext>
            </a:extLst>
          </a:blip>
          <a:srcRect l="20584" r="7340"/>
          <a:stretch/>
        </p:blipFill>
        <p:spPr bwMode="auto">
          <a:xfrm>
            <a:off x="6841598" y="1708521"/>
            <a:ext cx="4842402" cy="381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5739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ystembolaget Presentation">
  <a:themeElements>
    <a:clrScheme name="Systembolaget Color">
      <a:dk1>
        <a:sysClr val="windowText" lastClr="000000"/>
      </a:dk1>
      <a:lt1>
        <a:sysClr val="window" lastClr="FFFFFF"/>
      </a:lt1>
      <a:dk2>
        <a:srgbClr val="44546A"/>
      </a:dk2>
      <a:lt2>
        <a:srgbClr val="D0D0CE"/>
      </a:lt2>
      <a:accent1>
        <a:srgbClr val="00573F"/>
      </a:accent1>
      <a:accent2>
        <a:srgbClr val="A0DAB3"/>
      </a:accent2>
      <a:accent3>
        <a:srgbClr val="CFB500"/>
      </a:accent3>
      <a:accent4>
        <a:srgbClr val="EDE04B"/>
      </a:accent4>
      <a:accent5>
        <a:srgbClr val="97999B"/>
      </a:accent5>
      <a:accent6>
        <a:srgbClr val="69B3E7"/>
      </a:accent6>
      <a:hlink>
        <a:srgbClr val="0563C1"/>
      </a:hlink>
      <a:folHlink>
        <a:srgbClr val="954F72"/>
      </a:folHlink>
    </a:clrScheme>
    <a:fontScheme name="Systembolaget PPT Font">
      <a:majorFont>
        <a:latin typeface="Centur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potx" id="{1AF766BB-845F-410E-9596-D421262027C8}" vid="{DB810F2A-CF29-4504-AC44-AFF3D31DCD56}"/>
    </a:ext>
  </a:extLst>
</a:theme>
</file>

<file path=ppt/theme/theme2.xml><?xml version="1.0" encoding="utf-8"?>
<a:theme xmlns:a="http://schemas.openxmlformats.org/drawingml/2006/main" name="Office-tema">
  <a:themeElements>
    <a:clrScheme name="Systembolaget Colors">
      <a:dk1>
        <a:sysClr val="windowText" lastClr="000000"/>
      </a:dk1>
      <a:lt1>
        <a:sysClr val="window" lastClr="FFFFFF"/>
      </a:lt1>
      <a:dk2>
        <a:srgbClr val="44546A"/>
      </a:dk2>
      <a:lt2>
        <a:srgbClr val="D0D0CE"/>
      </a:lt2>
      <a:accent1>
        <a:srgbClr val="00573F"/>
      </a:accent1>
      <a:accent2>
        <a:srgbClr val="A0DAB3"/>
      </a:accent2>
      <a:accent3>
        <a:srgbClr val="CFB500"/>
      </a:accent3>
      <a:accent4>
        <a:srgbClr val="EDE04B"/>
      </a:accent4>
      <a:accent5>
        <a:srgbClr val="97999B"/>
      </a:accent5>
      <a:accent6>
        <a:srgbClr val="69B3E7"/>
      </a:accent6>
      <a:hlink>
        <a:srgbClr val="0563C1"/>
      </a:hlink>
      <a:folHlink>
        <a:srgbClr val="954F72"/>
      </a:folHlink>
    </a:clrScheme>
    <a:fontScheme name="Systembolaget Font">
      <a:majorFont>
        <a:latin typeface="Centur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ystembolaget Colors">
      <a:dk1>
        <a:sysClr val="windowText" lastClr="000000"/>
      </a:dk1>
      <a:lt1>
        <a:sysClr val="window" lastClr="FFFFFF"/>
      </a:lt1>
      <a:dk2>
        <a:srgbClr val="44546A"/>
      </a:dk2>
      <a:lt2>
        <a:srgbClr val="D0D0CE"/>
      </a:lt2>
      <a:accent1>
        <a:srgbClr val="00573F"/>
      </a:accent1>
      <a:accent2>
        <a:srgbClr val="A0DAB3"/>
      </a:accent2>
      <a:accent3>
        <a:srgbClr val="CFB500"/>
      </a:accent3>
      <a:accent4>
        <a:srgbClr val="EDE04B"/>
      </a:accent4>
      <a:accent5>
        <a:srgbClr val="97999B"/>
      </a:accent5>
      <a:accent6>
        <a:srgbClr val="69B3E7"/>
      </a:accent6>
      <a:hlink>
        <a:srgbClr val="0563C1"/>
      </a:hlink>
      <a:folHlink>
        <a:srgbClr val="954F72"/>
      </a:folHlink>
    </a:clrScheme>
    <a:fontScheme name="Systembolaget Font">
      <a:majorFont>
        <a:latin typeface="Centur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393</TotalTime>
  <Words>779</Words>
  <Application>Microsoft Office PowerPoint</Application>
  <PresentationFormat>Bredbild</PresentationFormat>
  <Paragraphs>124</Paragraphs>
  <Slides>9</Slides>
  <Notes>9</Notes>
  <HiddenSlides>0</HiddenSlides>
  <MMClips>0</MMClips>
  <ScaleCrop>false</ScaleCrop>
  <HeadingPairs>
    <vt:vector size="8" baseType="variant">
      <vt:variant>
        <vt:lpstr>Använt teckensnitt</vt:lpstr>
      </vt:variant>
      <vt:variant>
        <vt:i4>4</vt:i4>
      </vt:variant>
      <vt:variant>
        <vt:lpstr>Tema</vt:lpstr>
      </vt:variant>
      <vt:variant>
        <vt:i4>1</vt:i4>
      </vt:variant>
      <vt:variant>
        <vt:lpstr>Serverprogram för OLE-inbäddning</vt:lpstr>
      </vt:variant>
      <vt:variant>
        <vt:i4>1</vt:i4>
      </vt:variant>
      <vt:variant>
        <vt:lpstr>Bildrubriker</vt:lpstr>
      </vt:variant>
      <vt:variant>
        <vt:i4>9</vt:i4>
      </vt:variant>
    </vt:vector>
  </HeadingPairs>
  <TitlesOfParts>
    <vt:vector size="15" baseType="lpstr">
      <vt:lpstr>MS PGothic</vt:lpstr>
      <vt:lpstr>Arial</vt:lpstr>
      <vt:lpstr>Calibri</vt:lpstr>
      <vt:lpstr>Century</vt:lpstr>
      <vt:lpstr>Systembolaget Presentation</vt:lpstr>
      <vt:lpstr>think-cell Slide</vt:lpstr>
      <vt:lpstr>PowerPoint-presentation</vt:lpstr>
      <vt:lpstr>Agenda</vt:lpstr>
      <vt:lpstr>Sweden in brief </vt:lpstr>
      <vt:lpstr>Systembolaget in brief</vt:lpstr>
      <vt:lpstr>Beer trends in Sweden</vt:lpstr>
      <vt:lpstr>Purchasing – a quality assured process </vt:lpstr>
      <vt:lpstr>Tender tasting</vt:lpstr>
      <vt:lpstr>What to know</vt:lpstr>
      <vt:lpstr>Central distribution to whole country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Instruktionssida – Radera när du läst klart.</dc:title>
  <dc:creator>Märta Kuylenstierna</dc:creator>
  <cp:lastModifiedBy>Märta Kuylenstierna</cp:lastModifiedBy>
  <cp:revision>15</cp:revision>
  <cp:lastPrinted>2016-04-12T11:42:09Z</cp:lastPrinted>
  <dcterms:created xsi:type="dcterms:W3CDTF">2019-05-14T19:34:19Z</dcterms:created>
  <dcterms:modified xsi:type="dcterms:W3CDTF">2019-05-21T12:45:23Z</dcterms:modified>
</cp:coreProperties>
</file>